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128173282c45f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0c6b37535740b6"/>
  </p:sldMasterIdLst>
  <p:sldIdLst>
    <p:sldId xmlns:r="http://schemas.openxmlformats.org/officeDocument/2006/relationships" id="256" r:id="Rae9333db650a4327"/>
    <p:sldId xmlns:r="http://schemas.openxmlformats.org/officeDocument/2006/relationships" id="257" r:id="Ra9179e85172f42f9"/>
    <p:sldId xmlns:r="http://schemas.openxmlformats.org/officeDocument/2006/relationships" id="258" r:id="Raaf2aedffc914bdb"/>
    <p:sldId xmlns:r="http://schemas.openxmlformats.org/officeDocument/2006/relationships" id="259" r:id="R39f05620b5ec491f"/>
    <p:sldId xmlns:r="http://schemas.openxmlformats.org/officeDocument/2006/relationships" id="260" r:id="R1c4efd82b9934b53"/>
    <p:sldId xmlns:r="http://schemas.openxmlformats.org/officeDocument/2006/relationships" id="261" r:id="Rd3aac472a3a54099"/>
    <p:sldId xmlns:r="http://schemas.openxmlformats.org/officeDocument/2006/relationships" id="262" r:id="Ra46b6a9a50f044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0c6b37535740b6" /><Relationship Type="http://schemas.openxmlformats.org/officeDocument/2006/relationships/slide" Target="/ppt/slides/slide1.xml" Id="Rae9333db650a4327" /><Relationship Type="http://schemas.openxmlformats.org/officeDocument/2006/relationships/slide" Target="/ppt/slides/slide2.xml" Id="Ra9179e85172f42f9" /><Relationship Type="http://schemas.openxmlformats.org/officeDocument/2006/relationships/slide" Target="/ppt/slides/slide3.xml" Id="Raaf2aedffc914bdb" /><Relationship Type="http://schemas.openxmlformats.org/officeDocument/2006/relationships/slide" Target="/ppt/slides/slide4.xml" Id="R39f05620b5ec491f" /><Relationship Type="http://schemas.openxmlformats.org/officeDocument/2006/relationships/slide" Target="/ppt/slides/slide5.xml" Id="R1c4efd82b9934b53" /><Relationship Type="http://schemas.openxmlformats.org/officeDocument/2006/relationships/slide" Target="/ppt/slides/slide6.xml" Id="Rd3aac472a3a54099" /><Relationship Type="http://schemas.openxmlformats.org/officeDocument/2006/relationships/slide" Target="/ppt/slides/slide7.xml" Id="Ra46b6a9a50f044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7afd27b39741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87c70cd0584f60" /><Relationship Type="http://schemas.openxmlformats.org/officeDocument/2006/relationships/theme" Target="/ppt/slideMasters/theme/theme1.xml" Id="Rb66566b4c8b445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87c70cd0584f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308c6935b94c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373aad20b34c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8f25cdc11e46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764fabbbd74c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5bce754b614d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8296c50a74a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3ebfa1d33440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 RASMUSSEN &amp; RACINE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 RASMUSSEN &amp; RACINE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 RASMUSSEN &amp; RACINE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 RASMUSSEN &amp; RACINE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 RASMUSSEN &amp; RACINE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 RASMUSSEN &amp; RACINE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−78 805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2 760 352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23 242 236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24 748 278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 RASMUSSEN &amp; RACINE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RACINE FINANS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 RASMUSSEN &amp; RACINE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Banegate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51587560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832 355 062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 RASMUSSEN &amp; RACINE AS</a:t>
            </a:r>
          </a:p>
        </p:txBody>
      </p:sp>
    </p:spTree>
  </p:cSld>
  <p:clrMapOvr>
    <a:masterClrMapping xmlns:a="http://schemas.openxmlformats.org/drawingml/2006/main"/>
  </p:clrMapOvr>
</p:sld>
</file>