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5fe7d4f8a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4c4c92ce34eed"/>
  </p:sldMasterIdLst>
  <p:sldIdLst>
    <p:sldId xmlns:r="http://schemas.openxmlformats.org/officeDocument/2006/relationships" id="256" r:id="Rf8d994d8e23843f7"/>
    <p:sldId xmlns:r="http://schemas.openxmlformats.org/officeDocument/2006/relationships" id="257" r:id="Rcb8d4f662ab54487"/>
    <p:sldId xmlns:r="http://schemas.openxmlformats.org/officeDocument/2006/relationships" id="258" r:id="R91a8e7b8d0fb456b"/>
    <p:sldId xmlns:r="http://schemas.openxmlformats.org/officeDocument/2006/relationships" id="259" r:id="Rbc209c62592840d8"/>
    <p:sldId xmlns:r="http://schemas.openxmlformats.org/officeDocument/2006/relationships" id="260" r:id="Rfb68a7dce69d4fa0"/>
    <p:sldId xmlns:r="http://schemas.openxmlformats.org/officeDocument/2006/relationships" id="261" r:id="R1d7d28eb44b64b4b"/>
    <p:sldId xmlns:r="http://schemas.openxmlformats.org/officeDocument/2006/relationships" id="262" r:id="Rb6ec3a5ebb6c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4c4c92ce34eed" /><Relationship Type="http://schemas.openxmlformats.org/officeDocument/2006/relationships/slide" Target="/ppt/slides/slide1.xml" Id="Rf8d994d8e23843f7" /><Relationship Type="http://schemas.openxmlformats.org/officeDocument/2006/relationships/slide" Target="/ppt/slides/slide2.xml" Id="Rcb8d4f662ab54487" /><Relationship Type="http://schemas.openxmlformats.org/officeDocument/2006/relationships/slide" Target="/ppt/slides/slide3.xml" Id="R91a8e7b8d0fb456b" /><Relationship Type="http://schemas.openxmlformats.org/officeDocument/2006/relationships/slide" Target="/ppt/slides/slide4.xml" Id="Rbc209c62592840d8" /><Relationship Type="http://schemas.openxmlformats.org/officeDocument/2006/relationships/slide" Target="/ppt/slides/slide5.xml" Id="Rfb68a7dce69d4fa0" /><Relationship Type="http://schemas.openxmlformats.org/officeDocument/2006/relationships/slide" Target="/ppt/slides/slide6.xml" Id="R1d7d28eb44b64b4b" /><Relationship Type="http://schemas.openxmlformats.org/officeDocument/2006/relationships/slide" Target="/ppt/slides/slide7.xml" Id="Rb6ec3a5ebb6c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0f02c0d69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5965d48b44e5" /><Relationship Type="http://schemas.openxmlformats.org/officeDocument/2006/relationships/theme" Target="/ppt/slideMasters/theme/theme1.xml" Id="R823994445e1d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65965d48b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768ee0b74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25e84371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5ef19f48f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8cceb3dcc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72664aa0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87b4d07d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e50eaca9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MANGELRØD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MANGELRØD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976 762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LINDHJEM MANGELRØD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MANGELRØD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Jegersborggata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832 589 632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