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234cbec624b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f6062de55453b"/>
  </p:sldMasterIdLst>
  <p:sldIdLst>
    <p:sldId xmlns:r="http://schemas.openxmlformats.org/officeDocument/2006/relationships" id="256" r:id="R19ad0c35934e4efa"/>
    <p:sldId xmlns:r="http://schemas.openxmlformats.org/officeDocument/2006/relationships" id="257" r:id="R536757a2692f4aa7"/>
    <p:sldId xmlns:r="http://schemas.openxmlformats.org/officeDocument/2006/relationships" id="258" r:id="R2077e4d204644745"/>
    <p:sldId xmlns:r="http://schemas.openxmlformats.org/officeDocument/2006/relationships" id="259" r:id="R1ebdd91cf6604f62"/>
    <p:sldId xmlns:r="http://schemas.openxmlformats.org/officeDocument/2006/relationships" id="260" r:id="Ree7dc0244ed94ed9"/>
    <p:sldId xmlns:r="http://schemas.openxmlformats.org/officeDocument/2006/relationships" id="261" r:id="Rd43e04efa7474ec3"/>
    <p:sldId xmlns:r="http://schemas.openxmlformats.org/officeDocument/2006/relationships" id="262" r:id="R07c33422b3c9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f6062de55453b" /><Relationship Type="http://schemas.openxmlformats.org/officeDocument/2006/relationships/slide" Target="/ppt/slides/slide1.xml" Id="R19ad0c35934e4efa" /><Relationship Type="http://schemas.openxmlformats.org/officeDocument/2006/relationships/slide" Target="/ppt/slides/slide2.xml" Id="R536757a2692f4aa7" /><Relationship Type="http://schemas.openxmlformats.org/officeDocument/2006/relationships/slide" Target="/ppt/slides/slide3.xml" Id="R2077e4d204644745" /><Relationship Type="http://schemas.openxmlformats.org/officeDocument/2006/relationships/slide" Target="/ppt/slides/slide4.xml" Id="R1ebdd91cf6604f62" /><Relationship Type="http://schemas.openxmlformats.org/officeDocument/2006/relationships/slide" Target="/ppt/slides/slide5.xml" Id="Ree7dc0244ed94ed9" /><Relationship Type="http://schemas.openxmlformats.org/officeDocument/2006/relationships/slide" Target="/ppt/slides/slide6.xml" Id="Rd43e04efa7474ec3" /><Relationship Type="http://schemas.openxmlformats.org/officeDocument/2006/relationships/slide" Target="/ppt/slides/slide7.xml" Id="R07c33422b3c9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9edcae715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7e9e38f8a4879" /><Relationship Type="http://schemas.openxmlformats.org/officeDocument/2006/relationships/theme" Target="/ppt/slideMasters/theme/theme1.xml" Id="R816386796e41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7e9e38f8a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6fa0caa5e48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d8abb613f4a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79cf29392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bde93690d42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ad3d84deb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a67dd6abc4d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89c80ac34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LOT2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LOT2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OFTEDAL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832 758 892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LOT2 INVEST AS</a:t>
            </a:r>
          </a:p>
        </p:txBody>
      </p:sp>
    </p:spTree>
  </p:cSld>
  <p:clrMapOvr>
    <a:masterClrMapping xmlns:a="http://schemas.openxmlformats.org/drawingml/2006/main"/>
  </p:clrMapOvr>
</p:sld>
</file>