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b4be6161b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7cb5eaa2f4578"/>
  </p:sldMasterIdLst>
  <p:sldIdLst>
    <p:sldId xmlns:r="http://schemas.openxmlformats.org/officeDocument/2006/relationships" id="256" r:id="R3a05647bd6904750"/>
    <p:sldId xmlns:r="http://schemas.openxmlformats.org/officeDocument/2006/relationships" id="257" r:id="R206b5683ee92442a"/>
    <p:sldId xmlns:r="http://schemas.openxmlformats.org/officeDocument/2006/relationships" id="258" r:id="R2db5653f586a43ac"/>
    <p:sldId xmlns:r="http://schemas.openxmlformats.org/officeDocument/2006/relationships" id="259" r:id="R49a0b9f4089b4a82"/>
    <p:sldId xmlns:r="http://schemas.openxmlformats.org/officeDocument/2006/relationships" id="260" r:id="Rfe50a195e36b44d0"/>
    <p:sldId xmlns:r="http://schemas.openxmlformats.org/officeDocument/2006/relationships" id="261" r:id="R2648a2d1f711414b"/>
    <p:sldId xmlns:r="http://schemas.openxmlformats.org/officeDocument/2006/relationships" id="262" r:id="Rb85f7b011ac5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7cb5eaa2f4578" /><Relationship Type="http://schemas.openxmlformats.org/officeDocument/2006/relationships/slide" Target="/ppt/slides/slide1.xml" Id="R3a05647bd6904750" /><Relationship Type="http://schemas.openxmlformats.org/officeDocument/2006/relationships/slide" Target="/ppt/slides/slide2.xml" Id="R206b5683ee92442a" /><Relationship Type="http://schemas.openxmlformats.org/officeDocument/2006/relationships/slide" Target="/ppt/slides/slide3.xml" Id="R2db5653f586a43ac" /><Relationship Type="http://schemas.openxmlformats.org/officeDocument/2006/relationships/slide" Target="/ppt/slides/slide4.xml" Id="R49a0b9f4089b4a82" /><Relationship Type="http://schemas.openxmlformats.org/officeDocument/2006/relationships/slide" Target="/ppt/slides/slide5.xml" Id="Rfe50a195e36b44d0" /><Relationship Type="http://schemas.openxmlformats.org/officeDocument/2006/relationships/slide" Target="/ppt/slides/slide6.xml" Id="R2648a2d1f711414b" /><Relationship Type="http://schemas.openxmlformats.org/officeDocument/2006/relationships/slide" Target="/ppt/slides/slide7.xml" Id="Rb85f7b011ac5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ecdea2fcf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3b9cf38234427" /><Relationship Type="http://schemas.openxmlformats.org/officeDocument/2006/relationships/theme" Target="/ppt/slideMasters/theme/theme1.xml" Id="R108e880ce69c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3b9cf3823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6677725fa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b4041c865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621e2e63d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5011722a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c02a74a7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5664e545245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cdbcc9de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HÅRSTAD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HÅRSTAD INVEST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1 234 570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1 200 972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INGE HÅRSTAD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832 892 262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