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dbdff750c24a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69249d0a9e4ff1"/>
  </p:sldMasterIdLst>
  <p:sldIdLst>
    <p:sldId xmlns:r="http://schemas.openxmlformats.org/officeDocument/2006/relationships" id="256" r:id="R539b93c2b79c44ab"/>
    <p:sldId xmlns:r="http://schemas.openxmlformats.org/officeDocument/2006/relationships" id="257" r:id="R36b4bd7dd5df4276"/>
    <p:sldId xmlns:r="http://schemas.openxmlformats.org/officeDocument/2006/relationships" id="258" r:id="R3077f77cb0144669"/>
    <p:sldId xmlns:r="http://schemas.openxmlformats.org/officeDocument/2006/relationships" id="259" r:id="R7c0afb03350b4b9a"/>
    <p:sldId xmlns:r="http://schemas.openxmlformats.org/officeDocument/2006/relationships" id="260" r:id="Ra6db383a1cd74881"/>
    <p:sldId xmlns:r="http://schemas.openxmlformats.org/officeDocument/2006/relationships" id="261" r:id="Ra771fc405ee944a6"/>
    <p:sldId xmlns:r="http://schemas.openxmlformats.org/officeDocument/2006/relationships" id="262" r:id="Rded815d5499b42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69249d0a9e4ff1" /><Relationship Type="http://schemas.openxmlformats.org/officeDocument/2006/relationships/slide" Target="/ppt/slides/slide1.xml" Id="R539b93c2b79c44ab" /><Relationship Type="http://schemas.openxmlformats.org/officeDocument/2006/relationships/slide" Target="/ppt/slides/slide2.xml" Id="R36b4bd7dd5df4276" /><Relationship Type="http://schemas.openxmlformats.org/officeDocument/2006/relationships/slide" Target="/ppt/slides/slide3.xml" Id="R3077f77cb0144669" /><Relationship Type="http://schemas.openxmlformats.org/officeDocument/2006/relationships/slide" Target="/ppt/slides/slide4.xml" Id="R7c0afb03350b4b9a" /><Relationship Type="http://schemas.openxmlformats.org/officeDocument/2006/relationships/slide" Target="/ppt/slides/slide5.xml" Id="Ra6db383a1cd74881" /><Relationship Type="http://schemas.openxmlformats.org/officeDocument/2006/relationships/slide" Target="/ppt/slides/slide6.xml" Id="Ra771fc405ee944a6" /><Relationship Type="http://schemas.openxmlformats.org/officeDocument/2006/relationships/slide" Target="/ppt/slides/slide7.xml" Id="Rded815d5499b42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d8b5f82c864e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5f360d65e24c30" /><Relationship Type="http://schemas.openxmlformats.org/officeDocument/2006/relationships/theme" Target="/ppt/slideMasters/theme/theme1.xml" Id="R863bb378de0543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5f360d65e24c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2a894bb964b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6395c5b844b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1069ecd4742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689d932324f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4a7a4b1794a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11f2964064b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c617715804c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HST HOLDCO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HST HOLDCO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3 045 424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3 163 555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3 689 245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SKORSTAD THORESEN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Landåssvingen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5096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832 983 942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HST HOLDCO AS</a:t>
            </a:r>
          </a:p>
        </p:txBody>
      </p:sp>
    </p:spTree>
  </p:cSld>
  <p:clrMapOvr>
    <a:masterClrMapping xmlns:a="http://schemas.openxmlformats.org/drawingml/2006/main"/>
  </p:clrMapOvr>
</p:sld>
</file>