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73e7112fd9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7c1189aff4284"/>
  </p:sldMasterIdLst>
  <p:sldIdLst>
    <p:sldId xmlns:r="http://schemas.openxmlformats.org/officeDocument/2006/relationships" id="256" r:id="Ree63835933a14bb6"/>
    <p:sldId xmlns:r="http://schemas.openxmlformats.org/officeDocument/2006/relationships" id="257" r:id="R2d6c244e26e14ddd"/>
    <p:sldId xmlns:r="http://schemas.openxmlformats.org/officeDocument/2006/relationships" id="258" r:id="R35277095517b494a"/>
    <p:sldId xmlns:r="http://schemas.openxmlformats.org/officeDocument/2006/relationships" id="259" r:id="Rccb8645fa6be45e8"/>
    <p:sldId xmlns:r="http://schemas.openxmlformats.org/officeDocument/2006/relationships" id="260" r:id="R321fbb203f5e4052"/>
    <p:sldId xmlns:r="http://schemas.openxmlformats.org/officeDocument/2006/relationships" id="261" r:id="Rde8b3d6da7854213"/>
    <p:sldId xmlns:r="http://schemas.openxmlformats.org/officeDocument/2006/relationships" id="262" r:id="R7fa224906a1d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7c1189aff4284" /><Relationship Type="http://schemas.openxmlformats.org/officeDocument/2006/relationships/slide" Target="/ppt/slides/slide1.xml" Id="Ree63835933a14bb6" /><Relationship Type="http://schemas.openxmlformats.org/officeDocument/2006/relationships/slide" Target="/ppt/slides/slide2.xml" Id="R2d6c244e26e14ddd" /><Relationship Type="http://schemas.openxmlformats.org/officeDocument/2006/relationships/slide" Target="/ppt/slides/slide3.xml" Id="R35277095517b494a" /><Relationship Type="http://schemas.openxmlformats.org/officeDocument/2006/relationships/slide" Target="/ppt/slides/slide4.xml" Id="Rccb8645fa6be45e8" /><Relationship Type="http://schemas.openxmlformats.org/officeDocument/2006/relationships/slide" Target="/ppt/slides/slide5.xml" Id="R321fbb203f5e4052" /><Relationship Type="http://schemas.openxmlformats.org/officeDocument/2006/relationships/slide" Target="/ppt/slides/slide6.xml" Id="Rde8b3d6da7854213" /><Relationship Type="http://schemas.openxmlformats.org/officeDocument/2006/relationships/slide" Target="/ppt/slides/slide7.xml" Id="R7fa224906a1d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122aaf91e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148518e6b412d" /><Relationship Type="http://schemas.openxmlformats.org/officeDocument/2006/relationships/theme" Target="/ppt/slideMasters/theme/theme1.xml" Id="R56522dc679f2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148518e6b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c1aa972fd47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ad107ca664c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bad505f18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e440b68743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7627158fa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ed1698b67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a5a32aa5f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HELVIKS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HELVIKS INVEST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ZWYGART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 SVEINSON ZWYGART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Hågåslia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833 500 252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HELVIKS INVEST AS</a:t>
            </a:r>
          </a:p>
        </p:txBody>
      </p:sp>
    </p:spTree>
  </p:cSld>
  <p:clrMapOvr>
    <a:masterClrMapping xmlns:a="http://schemas.openxmlformats.org/drawingml/2006/main"/>
  </p:clrMapOvr>
</p:sld>
</file>