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132b1b088f4b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9f89caf1a9458c"/>
  </p:sldMasterIdLst>
  <p:sldIdLst>
    <p:sldId xmlns:r="http://schemas.openxmlformats.org/officeDocument/2006/relationships" id="256" r:id="R2d57bd29d48f431a"/>
    <p:sldId xmlns:r="http://schemas.openxmlformats.org/officeDocument/2006/relationships" id="257" r:id="R40bfb4d886ef45c2"/>
    <p:sldId xmlns:r="http://schemas.openxmlformats.org/officeDocument/2006/relationships" id="258" r:id="R758e173d6ba3466c"/>
    <p:sldId xmlns:r="http://schemas.openxmlformats.org/officeDocument/2006/relationships" id="259" r:id="R67d8d511999145cc"/>
    <p:sldId xmlns:r="http://schemas.openxmlformats.org/officeDocument/2006/relationships" id="260" r:id="Rc4214f2b52d14c90"/>
    <p:sldId xmlns:r="http://schemas.openxmlformats.org/officeDocument/2006/relationships" id="261" r:id="R9ae35d043f234e88"/>
    <p:sldId xmlns:r="http://schemas.openxmlformats.org/officeDocument/2006/relationships" id="262" r:id="R8aa8037b11d149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9f89caf1a9458c" /><Relationship Type="http://schemas.openxmlformats.org/officeDocument/2006/relationships/slide" Target="/ppt/slides/slide1.xml" Id="R2d57bd29d48f431a" /><Relationship Type="http://schemas.openxmlformats.org/officeDocument/2006/relationships/slide" Target="/ppt/slides/slide2.xml" Id="R40bfb4d886ef45c2" /><Relationship Type="http://schemas.openxmlformats.org/officeDocument/2006/relationships/slide" Target="/ppt/slides/slide3.xml" Id="R758e173d6ba3466c" /><Relationship Type="http://schemas.openxmlformats.org/officeDocument/2006/relationships/slide" Target="/ppt/slides/slide4.xml" Id="R67d8d511999145cc" /><Relationship Type="http://schemas.openxmlformats.org/officeDocument/2006/relationships/slide" Target="/ppt/slides/slide5.xml" Id="Rc4214f2b52d14c90" /><Relationship Type="http://schemas.openxmlformats.org/officeDocument/2006/relationships/slide" Target="/ppt/slides/slide6.xml" Id="R9ae35d043f234e88" /><Relationship Type="http://schemas.openxmlformats.org/officeDocument/2006/relationships/slide" Target="/ppt/slides/slide7.xml" Id="R8aa8037b11d149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551ca86bf741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0b87ad1b94b20" /><Relationship Type="http://schemas.openxmlformats.org/officeDocument/2006/relationships/theme" Target="/ppt/slideMasters/theme/theme1.xml" Id="R9e9a3b39d2c24d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50b87ad1b94b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8a39260b84a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f3e6c591245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5c57b377f46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b0ca0bc174e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d7abc5ba44a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f5c2fde0647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ef82d35ea45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EIKLAND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−81 593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2 435 407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EIKLAND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Aalls gate 19B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833 775 502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EIKLAND HOLDING AS</a:t>
            </a:r>
          </a:p>
        </p:txBody>
      </p:sp>
    </p:spTree>
  </p:cSld>
  <p:clrMapOvr>
    <a:masterClrMapping xmlns:a="http://schemas.openxmlformats.org/drawingml/2006/main"/>
  </p:clrMapOvr>
</p:sld>
</file>