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ee8f165330e43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46b9d29dd964792"/>
  </p:sldMasterIdLst>
  <p:sldIdLst>
    <p:sldId xmlns:r="http://schemas.openxmlformats.org/officeDocument/2006/relationships" id="256" r:id="Ra5aa241dc7c44809"/>
    <p:sldId xmlns:r="http://schemas.openxmlformats.org/officeDocument/2006/relationships" id="257" r:id="R79d7eb541e36479a"/>
    <p:sldId xmlns:r="http://schemas.openxmlformats.org/officeDocument/2006/relationships" id="258" r:id="Rc57e5857a7154e9a"/>
    <p:sldId xmlns:r="http://schemas.openxmlformats.org/officeDocument/2006/relationships" id="259" r:id="Rf67d24424eab4068"/>
    <p:sldId xmlns:r="http://schemas.openxmlformats.org/officeDocument/2006/relationships" id="260" r:id="R4dd886b52016483b"/>
    <p:sldId xmlns:r="http://schemas.openxmlformats.org/officeDocument/2006/relationships" id="261" r:id="R207e31a553df4857"/>
    <p:sldId xmlns:r="http://schemas.openxmlformats.org/officeDocument/2006/relationships" id="262" r:id="Rc2205373e4ee40d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6b9d29dd964792" /><Relationship Type="http://schemas.openxmlformats.org/officeDocument/2006/relationships/slide" Target="/ppt/slides/slide1.xml" Id="Ra5aa241dc7c44809" /><Relationship Type="http://schemas.openxmlformats.org/officeDocument/2006/relationships/slide" Target="/ppt/slides/slide2.xml" Id="R79d7eb541e36479a" /><Relationship Type="http://schemas.openxmlformats.org/officeDocument/2006/relationships/slide" Target="/ppt/slides/slide3.xml" Id="Rc57e5857a7154e9a" /><Relationship Type="http://schemas.openxmlformats.org/officeDocument/2006/relationships/slide" Target="/ppt/slides/slide4.xml" Id="Rf67d24424eab4068" /><Relationship Type="http://schemas.openxmlformats.org/officeDocument/2006/relationships/slide" Target="/ppt/slides/slide5.xml" Id="R4dd886b52016483b" /><Relationship Type="http://schemas.openxmlformats.org/officeDocument/2006/relationships/slide" Target="/ppt/slides/slide6.xml" Id="R207e31a553df4857" /><Relationship Type="http://schemas.openxmlformats.org/officeDocument/2006/relationships/slide" Target="/ppt/slides/slide7.xml" Id="Rc2205373e4ee40d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d257c17dd34cd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c57c5ddc714d38" /><Relationship Type="http://schemas.openxmlformats.org/officeDocument/2006/relationships/theme" Target="/ppt/slideMasters/theme/theme1.xml" Id="R0655406a89d541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4c57c5ddc714d3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2ed7ba7e8449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71e2280e38480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38c36fe9f04ef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ec0df4f2f6443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c4a5243e4f4b1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42ed82556449a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fafe0201174ba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ARFO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ARFO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ARFO HOLDING AS ble etablert [år] og holder til i Heimdal.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ARFO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ARFO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ARFO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−1 084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−1 084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42 808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42 808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ARFO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AUD JORUNN FOSSAN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ARFO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Lundhøgda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7089 Heimdal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post@afor.no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833 854 232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ARFO HOLDING AS</a:t>
            </a:r>
          </a:p>
        </p:txBody>
      </p:sp>
    </p:spTree>
  </p:cSld>
  <p:clrMapOvr>
    <a:masterClrMapping xmlns:a="http://schemas.openxmlformats.org/drawingml/2006/main"/>
  </p:clrMapOvr>
</p:sld>
</file>