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26a6d6be7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58846f7314889"/>
  </p:sldMasterIdLst>
  <p:sldIdLst>
    <p:sldId xmlns:r="http://schemas.openxmlformats.org/officeDocument/2006/relationships" id="256" r:id="R3c6f7ec037624c4b"/>
    <p:sldId xmlns:r="http://schemas.openxmlformats.org/officeDocument/2006/relationships" id="257" r:id="R081e1e94b9974723"/>
    <p:sldId xmlns:r="http://schemas.openxmlformats.org/officeDocument/2006/relationships" id="258" r:id="R000aa41312d24d40"/>
    <p:sldId xmlns:r="http://schemas.openxmlformats.org/officeDocument/2006/relationships" id="259" r:id="Rf257087d33314f66"/>
    <p:sldId xmlns:r="http://schemas.openxmlformats.org/officeDocument/2006/relationships" id="260" r:id="R0f839fea30164b11"/>
    <p:sldId xmlns:r="http://schemas.openxmlformats.org/officeDocument/2006/relationships" id="261" r:id="Ra773b5e8d3b544a5"/>
    <p:sldId xmlns:r="http://schemas.openxmlformats.org/officeDocument/2006/relationships" id="262" r:id="R432d0efbf8aa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58846f7314889" /><Relationship Type="http://schemas.openxmlformats.org/officeDocument/2006/relationships/slide" Target="/ppt/slides/slide1.xml" Id="R3c6f7ec037624c4b" /><Relationship Type="http://schemas.openxmlformats.org/officeDocument/2006/relationships/slide" Target="/ppt/slides/slide2.xml" Id="R081e1e94b9974723" /><Relationship Type="http://schemas.openxmlformats.org/officeDocument/2006/relationships/slide" Target="/ppt/slides/slide3.xml" Id="R000aa41312d24d40" /><Relationship Type="http://schemas.openxmlformats.org/officeDocument/2006/relationships/slide" Target="/ppt/slides/slide4.xml" Id="Rf257087d33314f66" /><Relationship Type="http://schemas.openxmlformats.org/officeDocument/2006/relationships/slide" Target="/ppt/slides/slide5.xml" Id="R0f839fea30164b11" /><Relationship Type="http://schemas.openxmlformats.org/officeDocument/2006/relationships/slide" Target="/ppt/slides/slide6.xml" Id="Ra773b5e8d3b544a5" /><Relationship Type="http://schemas.openxmlformats.org/officeDocument/2006/relationships/slide" Target="/ppt/slides/slide7.xml" Id="R432d0efbf8aa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207c8813e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349715d364906" /><Relationship Type="http://schemas.openxmlformats.org/officeDocument/2006/relationships/theme" Target="/ppt/slideMasters/theme/theme1.xml" Id="R07e2495d02fc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349715d3649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fdce12f1d4f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9e2171011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6194c75c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2257465e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4b9c912b54b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e30d6ea3f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cc051d782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ØKONOMIKONTROLL BW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BW AS ble etablert [år] og holder til i Åsgårdstrand.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14 540 243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1 653 643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1 084 104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9 593 485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RAGNAR WIERSDALEN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AVNER ALLUM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BJØRN-ERIK BERGMANN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EDGAR AASS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KJÆR THORESEN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ØKONOMIKONTROLL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3179 Åsgårdstrand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15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834 095 742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ØKONOMIKONTROLL BW AS</a:t>
            </a:r>
          </a:p>
        </p:txBody>
      </p:sp>
    </p:spTree>
  </p:cSld>
  <p:clrMapOvr>
    <a:masterClrMapping xmlns:a="http://schemas.openxmlformats.org/drawingml/2006/main"/>
  </p:clrMapOvr>
</p:sld>
</file>