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2a8d0eda8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99030c4374fcd"/>
  </p:sldMasterIdLst>
  <p:sldIdLst>
    <p:sldId xmlns:r="http://schemas.openxmlformats.org/officeDocument/2006/relationships" id="256" r:id="R38fd82fd61294025"/>
    <p:sldId xmlns:r="http://schemas.openxmlformats.org/officeDocument/2006/relationships" id="257" r:id="Rf77678220d57467e"/>
    <p:sldId xmlns:r="http://schemas.openxmlformats.org/officeDocument/2006/relationships" id="258" r:id="Rcbd7925353aa4ce6"/>
    <p:sldId xmlns:r="http://schemas.openxmlformats.org/officeDocument/2006/relationships" id="259" r:id="R1fe10adafa8b4780"/>
    <p:sldId xmlns:r="http://schemas.openxmlformats.org/officeDocument/2006/relationships" id="260" r:id="R249f02c982c3472e"/>
    <p:sldId xmlns:r="http://schemas.openxmlformats.org/officeDocument/2006/relationships" id="261" r:id="Rc493b7568467491f"/>
    <p:sldId xmlns:r="http://schemas.openxmlformats.org/officeDocument/2006/relationships" id="262" r:id="R0098ab45a6a7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99030c4374fcd" /><Relationship Type="http://schemas.openxmlformats.org/officeDocument/2006/relationships/slide" Target="/ppt/slides/slide1.xml" Id="R38fd82fd61294025" /><Relationship Type="http://schemas.openxmlformats.org/officeDocument/2006/relationships/slide" Target="/ppt/slides/slide2.xml" Id="Rf77678220d57467e" /><Relationship Type="http://schemas.openxmlformats.org/officeDocument/2006/relationships/slide" Target="/ppt/slides/slide3.xml" Id="Rcbd7925353aa4ce6" /><Relationship Type="http://schemas.openxmlformats.org/officeDocument/2006/relationships/slide" Target="/ppt/slides/slide4.xml" Id="R1fe10adafa8b4780" /><Relationship Type="http://schemas.openxmlformats.org/officeDocument/2006/relationships/slide" Target="/ppt/slides/slide5.xml" Id="R249f02c982c3472e" /><Relationship Type="http://schemas.openxmlformats.org/officeDocument/2006/relationships/slide" Target="/ppt/slides/slide6.xml" Id="Rc493b7568467491f" /><Relationship Type="http://schemas.openxmlformats.org/officeDocument/2006/relationships/slide" Target="/ppt/slides/slide7.xml" Id="R0098ab45a6a7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4f2463526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ef9087eb34187" /><Relationship Type="http://schemas.openxmlformats.org/officeDocument/2006/relationships/theme" Target="/ppt/slideMasters/theme/theme1.xml" Id="R469fe842643e47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ef9087eb3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59e7967ab41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d8e402938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add7f663740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f8ec8a027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c949a36a945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a4c67f27c41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fa1d8cf3c49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 ØKONOMI AS ble etablert [år] og holder til i Eivindvik.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JULIE TRETTETEIG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Eivindvikvegen 1128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5966 Eivindvik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834 304 422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ØKONOMI AS</a:t>
            </a:r>
          </a:p>
        </p:txBody>
      </p:sp>
    </p:spTree>
  </p:cSld>
  <p:clrMapOvr>
    <a:masterClrMapping xmlns:a="http://schemas.openxmlformats.org/drawingml/2006/main"/>
  </p:clrMapOvr>
</p:sld>
</file>