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ef5b4d609149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1681c8d5634e37"/>
  </p:sldMasterIdLst>
  <p:sldIdLst>
    <p:sldId xmlns:r="http://schemas.openxmlformats.org/officeDocument/2006/relationships" id="256" r:id="R47698b14244e4769"/>
    <p:sldId xmlns:r="http://schemas.openxmlformats.org/officeDocument/2006/relationships" id="257" r:id="Re9948d49459a4564"/>
    <p:sldId xmlns:r="http://schemas.openxmlformats.org/officeDocument/2006/relationships" id="258" r:id="Ra55d3b77956d4f93"/>
    <p:sldId xmlns:r="http://schemas.openxmlformats.org/officeDocument/2006/relationships" id="259" r:id="R859407c4b0b9484b"/>
    <p:sldId xmlns:r="http://schemas.openxmlformats.org/officeDocument/2006/relationships" id="260" r:id="Rbe13d8bbb0e24510"/>
    <p:sldId xmlns:r="http://schemas.openxmlformats.org/officeDocument/2006/relationships" id="261" r:id="R210167f12cd14c59"/>
    <p:sldId xmlns:r="http://schemas.openxmlformats.org/officeDocument/2006/relationships" id="262" r:id="R328fee20d8e148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1681c8d5634e37" /><Relationship Type="http://schemas.openxmlformats.org/officeDocument/2006/relationships/slide" Target="/ppt/slides/slide1.xml" Id="R47698b14244e4769" /><Relationship Type="http://schemas.openxmlformats.org/officeDocument/2006/relationships/slide" Target="/ppt/slides/slide2.xml" Id="Re9948d49459a4564" /><Relationship Type="http://schemas.openxmlformats.org/officeDocument/2006/relationships/slide" Target="/ppt/slides/slide3.xml" Id="Ra55d3b77956d4f93" /><Relationship Type="http://schemas.openxmlformats.org/officeDocument/2006/relationships/slide" Target="/ppt/slides/slide4.xml" Id="R859407c4b0b9484b" /><Relationship Type="http://schemas.openxmlformats.org/officeDocument/2006/relationships/slide" Target="/ppt/slides/slide5.xml" Id="Rbe13d8bbb0e24510" /><Relationship Type="http://schemas.openxmlformats.org/officeDocument/2006/relationships/slide" Target="/ppt/slides/slide6.xml" Id="R210167f12cd14c59" /><Relationship Type="http://schemas.openxmlformats.org/officeDocument/2006/relationships/slide" Target="/ppt/slides/slide7.xml" Id="R328fee20d8e148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13f276c8584b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babaa5ebd4b30" /><Relationship Type="http://schemas.openxmlformats.org/officeDocument/2006/relationships/theme" Target="/ppt/slideMasters/theme/theme1.xml" Id="R403845d0abe34b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6babaa5ebd4b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dd2bea2f34b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dd4a47b9944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7a56342dd42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0d79a12bb47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905d704dd49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9249772dd43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cbd083cdf4c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STEADFAST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STEADFAST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STEADFAST HOLDING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STEADFAST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STEADFAST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STEADFAST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124 235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STEADFAST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HERMAN WÆRNES ØVERÅS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STEADFAST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Horgvegen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7055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834 500 582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STEADFAST HOLDING AS</a:t>
            </a:r>
          </a:p>
        </p:txBody>
      </p:sp>
    </p:spTree>
  </p:cSld>
  <p:clrMapOvr>
    <a:masterClrMapping xmlns:a="http://schemas.openxmlformats.org/drawingml/2006/main"/>
  </p:clrMapOvr>
</p:sld>
</file>