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8dad267eb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051cf6fc2413f"/>
  </p:sldMasterIdLst>
  <p:sldIdLst>
    <p:sldId xmlns:r="http://schemas.openxmlformats.org/officeDocument/2006/relationships" id="256" r:id="R6163f368827d48ac"/>
    <p:sldId xmlns:r="http://schemas.openxmlformats.org/officeDocument/2006/relationships" id="257" r:id="Re13ebd846b2e4c95"/>
    <p:sldId xmlns:r="http://schemas.openxmlformats.org/officeDocument/2006/relationships" id="258" r:id="R9ee2bfefb7884a5c"/>
    <p:sldId xmlns:r="http://schemas.openxmlformats.org/officeDocument/2006/relationships" id="259" r:id="R39b343d54d78442f"/>
    <p:sldId xmlns:r="http://schemas.openxmlformats.org/officeDocument/2006/relationships" id="260" r:id="Rd2a763a357774e96"/>
    <p:sldId xmlns:r="http://schemas.openxmlformats.org/officeDocument/2006/relationships" id="261" r:id="Raf7bbe8ad6ac4153"/>
    <p:sldId xmlns:r="http://schemas.openxmlformats.org/officeDocument/2006/relationships" id="262" r:id="Re0009d636431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051cf6fc2413f" /><Relationship Type="http://schemas.openxmlformats.org/officeDocument/2006/relationships/slide" Target="/ppt/slides/slide1.xml" Id="R6163f368827d48ac" /><Relationship Type="http://schemas.openxmlformats.org/officeDocument/2006/relationships/slide" Target="/ppt/slides/slide2.xml" Id="Re13ebd846b2e4c95" /><Relationship Type="http://schemas.openxmlformats.org/officeDocument/2006/relationships/slide" Target="/ppt/slides/slide3.xml" Id="R9ee2bfefb7884a5c" /><Relationship Type="http://schemas.openxmlformats.org/officeDocument/2006/relationships/slide" Target="/ppt/slides/slide4.xml" Id="R39b343d54d78442f" /><Relationship Type="http://schemas.openxmlformats.org/officeDocument/2006/relationships/slide" Target="/ppt/slides/slide5.xml" Id="Rd2a763a357774e96" /><Relationship Type="http://schemas.openxmlformats.org/officeDocument/2006/relationships/slide" Target="/ppt/slides/slide6.xml" Id="Raf7bbe8ad6ac4153" /><Relationship Type="http://schemas.openxmlformats.org/officeDocument/2006/relationships/slide" Target="/ppt/slides/slide7.xml" Id="Re0009d636431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dd9799d42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91562f444cd1" /><Relationship Type="http://schemas.openxmlformats.org/officeDocument/2006/relationships/theme" Target="/ppt/slideMasters/theme/theme1.xml" Id="R202f019a1b9d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691562f44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df58124a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82472800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95734365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11eabd33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41e5e06e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dc99af5cb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79845297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STELLANOVA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GJERDRUM STELLANDER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834 557 002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