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06ae3224d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3c28279f4448c"/>
  </p:sldMasterIdLst>
  <p:sldIdLst>
    <p:sldId xmlns:r="http://schemas.openxmlformats.org/officeDocument/2006/relationships" id="256" r:id="Rde040a58a16d41fc"/>
    <p:sldId xmlns:r="http://schemas.openxmlformats.org/officeDocument/2006/relationships" id="257" r:id="Redd9d24ad9634866"/>
    <p:sldId xmlns:r="http://schemas.openxmlformats.org/officeDocument/2006/relationships" id="258" r:id="Re90cac04efaf4593"/>
    <p:sldId xmlns:r="http://schemas.openxmlformats.org/officeDocument/2006/relationships" id="259" r:id="R4cea8fef9a524b49"/>
    <p:sldId xmlns:r="http://schemas.openxmlformats.org/officeDocument/2006/relationships" id="260" r:id="R8742aedb92a8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3c28279f4448c" /><Relationship Type="http://schemas.openxmlformats.org/officeDocument/2006/relationships/slide" Target="/ppt/slides/slide1.xml" Id="Rde040a58a16d41fc" /><Relationship Type="http://schemas.openxmlformats.org/officeDocument/2006/relationships/slide" Target="/ppt/slides/slide2.xml" Id="Redd9d24ad9634866" /><Relationship Type="http://schemas.openxmlformats.org/officeDocument/2006/relationships/slide" Target="/ppt/slides/slide3.xml" Id="Re90cac04efaf4593" /><Relationship Type="http://schemas.openxmlformats.org/officeDocument/2006/relationships/slide" Target="/ppt/slides/slide4.xml" Id="R4cea8fef9a524b49" /><Relationship Type="http://schemas.openxmlformats.org/officeDocument/2006/relationships/slide" Target="/ppt/slides/slide5.xml" Id="R8742aedb92a8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c3114de64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ed42e22c4125" /><Relationship Type="http://schemas.openxmlformats.org/officeDocument/2006/relationships/theme" Target="/ppt/slideMasters/theme/theme1.xml" Id="R5190eff637a9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fed42e22c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a8a8685b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6d680aae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a4dd28a2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8c2ca46d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c878bd3e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