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f33ecdb08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ab484368a43b4"/>
  </p:sldMasterIdLst>
  <p:sldIdLst>
    <p:sldId xmlns:r="http://schemas.openxmlformats.org/officeDocument/2006/relationships" id="256" r:id="R1b81cfc36e3149a4"/>
    <p:sldId xmlns:r="http://schemas.openxmlformats.org/officeDocument/2006/relationships" id="257" r:id="R366f6b062e8b4a13"/>
    <p:sldId xmlns:r="http://schemas.openxmlformats.org/officeDocument/2006/relationships" id="258" r:id="R9c05a4d286974e41"/>
    <p:sldId xmlns:r="http://schemas.openxmlformats.org/officeDocument/2006/relationships" id="259" r:id="Rfa03be83d2a34a1e"/>
    <p:sldId xmlns:r="http://schemas.openxmlformats.org/officeDocument/2006/relationships" id="260" r:id="R2e41f69d5e7d49e9"/>
    <p:sldId xmlns:r="http://schemas.openxmlformats.org/officeDocument/2006/relationships" id="261" r:id="Rabb4755a22414f3b"/>
    <p:sldId xmlns:r="http://schemas.openxmlformats.org/officeDocument/2006/relationships" id="262" r:id="R245b64e91a45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ab484368a43b4" /><Relationship Type="http://schemas.openxmlformats.org/officeDocument/2006/relationships/slide" Target="/ppt/slides/slide1.xml" Id="R1b81cfc36e3149a4" /><Relationship Type="http://schemas.openxmlformats.org/officeDocument/2006/relationships/slide" Target="/ppt/slides/slide2.xml" Id="R366f6b062e8b4a13" /><Relationship Type="http://schemas.openxmlformats.org/officeDocument/2006/relationships/slide" Target="/ppt/slides/slide3.xml" Id="R9c05a4d286974e41" /><Relationship Type="http://schemas.openxmlformats.org/officeDocument/2006/relationships/slide" Target="/ppt/slides/slide4.xml" Id="Rfa03be83d2a34a1e" /><Relationship Type="http://schemas.openxmlformats.org/officeDocument/2006/relationships/slide" Target="/ppt/slides/slide5.xml" Id="R2e41f69d5e7d49e9" /><Relationship Type="http://schemas.openxmlformats.org/officeDocument/2006/relationships/slide" Target="/ppt/slides/slide6.xml" Id="Rabb4755a22414f3b" /><Relationship Type="http://schemas.openxmlformats.org/officeDocument/2006/relationships/slide" Target="/ppt/slides/slide7.xml" Id="R245b64e91a45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552bdc222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851e52f2a44c0" /><Relationship Type="http://schemas.openxmlformats.org/officeDocument/2006/relationships/theme" Target="/ppt/slideMasters/theme/theme1.xml" Id="R2e81930e896a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851e52f2a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90c69342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28290f5c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66dac9780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3e04895f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dd8c9413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e704a85c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651811bd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TENNEFOSS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TENNEFOSS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TENNEFOSS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IRENE TENNEFOSS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01 06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ptennefo@online.no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835 286 932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