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10fb105fe8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9496f2c444495"/>
  </p:sldMasterIdLst>
  <p:sldIdLst>
    <p:sldId xmlns:r="http://schemas.openxmlformats.org/officeDocument/2006/relationships" id="256" r:id="Rc03047ad3051491f"/>
    <p:sldId xmlns:r="http://schemas.openxmlformats.org/officeDocument/2006/relationships" id="257" r:id="R3681bbc6c6a9461c"/>
    <p:sldId xmlns:r="http://schemas.openxmlformats.org/officeDocument/2006/relationships" id="258" r:id="Rd2f324a1fdae432e"/>
    <p:sldId xmlns:r="http://schemas.openxmlformats.org/officeDocument/2006/relationships" id="259" r:id="R6f55aac073134b31"/>
    <p:sldId xmlns:r="http://schemas.openxmlformats.org/officeDocument/2006/relationships" id="260" r:id="R17546f6c569e4205"/>
    <p:sldId xmlns:r="http://schemas.openxmlformats.org/officeDocument/2006/relationships" id="261" r:id="Rbb29970580af48a3"/>
    <p:sldId xmlns:r="http://schemas.openxmlformats.org/officeDocument/2006/relationships" id="262" r:id="R369c7c3bd2ac46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9496f2c444495" /><Relationship Type="http://schemas.openxmlformats.org/officeDocument/2006/relationships/slide" Target="/ppt/slides/slide1.xml" Id="Rc03047ad3051491f" /><Relationship Type="http://schemas.openxmlformats.org/officeDocument/2006/relationships/slide" Target="/ppt/slides/slide2.xml" Id="R3681bbc6c6a9461c" /><Relationship Type="http://schemas.openxmlformats.org/officeDocument/2006/relationships/slide" Target="/ppt/slides/slide3.xml" Id="Rd2f324a1fdae432e" /><Relationship Type="http://schemas.openxmlformats.org/officeDocument/2006/relationships/slide" Target="/ppt/slides/slide4.xml" Id="R6f55aac073134b31" /><Relationship Type="http://schemas.openxmlformats.org/officeDocument/2006/relationships/slide" Target="/ppt/slides/slide5.xml" Id="R17546f6c569e4205" /><Relationship Type="http://schemas.openxmlformats.org/officeDocument/2006/relationships/slide" Target="/ppt/slides/slide6.xml" Id="Rbb29970580af48a3" /><Relationship Type="http://schemas.openxmlformats.org/officeDocument/2006/relationships/slide" Target="/ppt/slides/slide7.xml" Id="R369c7c3bd2ac46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abbd35bcb40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9c5c4cac84fa7" /><Relationship Type="http://schemas.openxmlformats.org/officeDocument/2006/relationships/theme" Target="/ppt/slideMasters/theme/theme1.xml" Id="R3e9d2c15504c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e9c5c4cac84f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028b7a11941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cf6da7b354b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99eb9743d43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1f87f13d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6a4b51af6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c7d88c3124b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02fc16994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 ØKONOMI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2 224 428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ENGERSEN INVEST AS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GRUPPEN AS  –  30,1 %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Sørumsgata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835 451 682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