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951f34ea1c42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78c307141e455c"/>
  </p:sldMasterIdLst>
  <p:sldIdLst>
    <p:sldId xmlns:r="http://schemas.openxmlformats.org/officeDocument/2006/relationships" id="256" r:id="R00c50b0ad8ef4998"/>
    <p:sldId xmlns:r="http://schemas.openxmlformats.org/officeDocument/2006/relationships" id="257" r:id="Rbda69baf07c047d2"/>
    <p:sldId xmlns:r="http://schemas.openxmlformats.org/officeDocument/2006/relationships" id="258" r:id="R5782d2854473478c"/>
    <p:sldId xmlns:r="http://schemas.openxmlformats.org/officeDocument/2006/relationships" id="259" r:id="Rf2f735c9227a410d"/>
    <p:sldId xmlns:r="http://schemas.openxmlformats.org/officeDocument/2006/relationships" id="260" r:id="Ra47fd79fe3ec4a42"/>
    <p:sldId xmlns:r="http://schemas.openxmlformats.org/officeDocument/2006/relationships" id="261" r:id="R5f8caedb8b2d4229"/>
    <p:sldId xmlns:r="http://schemas.openxmlformats.org/officeDocument/2006/relationships" id="262" r:id="R3879935456b549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78c307141e455c" /><Relationship Type="http://schemas.openxmlformats.org/officeDocument/2006/relationships/slide" Target="/ppt/slides/slide1.xml" Id="R00c50b0ad8ef4998" /><Relationship Type="http://schemas.openxmlformats.org/officeDocument/2006/relationships/slide" Target="/ppt/slides/slide2.xml" Id="Rbda69baf07c047d2" /><Relationship Type="http://schemas.openxmlformats.org/officeDocument/2006/relationships/slide" Target="/ppt/slides/slide3.xml" Id="R5782d2854473478c" /><Relationship Type="http://schemas.openxmlformats.org/officeDocument/2006/relationships/slide" Target="/ppt/slides/slide4.xml" Id="Rf2f735c9227a410d" /><Relationship Type="http://schemas.openxmlformats.org/officeDocument/2006/relationships/slide" Target="/ppt/slides/slide5.xml" Id="Ra47fd79fe3ec4a42" /><Relationship Type="http://schemas.openxmlformats.org/officeDocument/2006/relationships/slide" Target="/ppt/slides/slide6.xml" Id="R5f8caedb8b2d4229" /><Relationship Type="http://schemas.openxmlformats.org/officeDocument/2006/relationships/slide" Target="/ppt/slides/slide7.xml" Id="R3879935456b549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3019eac4c34e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f304333b44669" /><Relationship Type="http://schemas.openxmlformats.org/officeDocument/2006/relationships/theme" Target="/ppt/slideMasters/theme/theme1.xml" Id="Rad618911d4c54a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9f304333b446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51712150549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a31be587e45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b05a2656a4f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4bbc20c744f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75d14c24246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1ea26e64a42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ed7a8bcf44f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DNB ASSET MANAGEMENT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ASSET MANAGEMENT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869 852 000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890 826 000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1 702 523 000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2 599 165 000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BANK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M-12, 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835 615 472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