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71476a659a43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50242dddb543fe"/>
  </p:sldMasterIdLst>
  <p:sldIdLst>
    <p:sldId xmlns:r="http://schemas.openxmlformats.org/officeDocument/2006/relationships" id="256" r:id="R5e92f439b26345b7"/>
    <p:sldId xmlns:r="http://schemas.openxmlformats.org/officeDocument/2006/relationships" id="257" r:id="R78d3c723614a4c94"/>
    <p:sldId xmlns:r="http://schemas.openxmlformats.org/officeDocument/2006/relationships" id="258" r:id="R875d15124df74867"/>
    <p:sldId xmlns:r="http://schemas.openxmlformats.org/officeDocument/2006/relationships" id="259" r:id="Rdcfcfb0eea1f42a0"/>
    <p:sldId xmlns:r="http://schemas.openxmlformats.org/officeDocument/2006/relationships" id="260" r:id="Rf71f903ef8b84f7e"/>
    <p:sldId xmlns:r="http://schemas.openxmlformats.org/officeDocument/2006/relationships" id="261" r:id="R4eba43f8f9df41fa"/>
    <p:sldId xmlns:r="http://schemas.openxmlformats.org/officeDocument/2006/relationships" id="262" r:id="Rb7c0df7df9f34a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50242dddb543fe" /><Relationship Type="http://schemas.openxmlformats.org/officeDocument/2006/relationships/slide" Target="/ppt/slides/slide1.xml" Id="R5e92f439b26345b7" /><Relationship Type="http://schemas.openxmlformats.org/officeDocument/2006/relationships/slide" Target="/ppt/slides/slide2.xml" Id="R78d3c723614a4c94" /><Relationship Type="http://schemas.openxmlformats.org/officeDocument/2006/relationships/slide" Target="/ppt/slides/slide3.xml" Id="R875d15124df74867" /><Relationship Type="http://schemas.openxmlformats.org/officeDocument/2006/relationships/slide" Target="/ppt/slides/slide4.xml" Id="Rdcfcfb0eea1f42a0" /><Relationship Type="http://schemas.openxmlformats.org/officeDocument/2006/relationships/slide" Target="/ppt/slides/slide5.xml" Id="Rf71f903ef8b84f7e" /><Relationship Type="http://schemas.openxmlformats.org/officeDocument/2006/relationships/slide" Target="/ppt/slides/slide6.xml" Id="R4eba43f8f9df41fa" /><Relationship Type="http://schemas.openxmlformats.org/officeDocument/2006/relationships/slide" Target="/ppt/slides/slide7.xml" Id="Rb7c0df7df9f34a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43804d79bc42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839e2771f404f" /><Relationship Type="http://schemas.openxmlformats.org/officeDocument/2006/relationships/theme" Target="/ppt/slideMasters/theme/theme1.xml" Id="R415fe1a71ce743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4839e2771f40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e3048ec754c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ce17bf3e042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d63ddda6e41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ae2f3c14a41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160a2888345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dedca795741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cca03098046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AGROCONSULT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AGROCONSULT AS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−13 916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BJØRG RAVNDAL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Vesterdalsvegen 1975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835 665 682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