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e3039d85d4c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6028a6557e4461"/>
  </p:sldMasterIdLst>
  <p:sldIdLst>
    <p:sldId xmlns:r="http://schemas.openxmlformats.org/officeDocument/2006/relationships" id="256" r:id="R4b3fca572d4745dc"/>
    <p:sldId xmlns:r="http://schemas.openxmlformats.org/officeDocument/2006/relationships" id="257" r:id="Rb7b8ebcc1ac94ef0"/>
    <p:sldId xmlns:r="http://schemas.openxmlformats.org/officeDocument/2006/relationships" id="258" r:id="R9f3d511297a3438c"/>
    <p:sldId xmlns:r="http://schemas.openxmlformats.org/officeDocument/2006/relationships" id="259" r:id="R84313480a1774ebb"/>
    <p:sldId xmlns:r="http://schemas.openxmlformats.org/officeDocument/2006/relationships" id="260" r:id="R4046b38070684152"/>
    <p:sldId xmlns:r="http://schemas.openxmlformats.org/officeDocument/2006/relationships" id="261" r:id="R8358a1487f704d5e"/>
    <p:sldId xmlns:r="http://schemas.openxmlformats.org/officeDocument/2006/relationships" id="262" r:id="Rd902e279a57843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028a6557e4461" /><Relationship Type="http://schemas.openxmlformats.org/officeDocument/2006/relationships/slide" Target="/ppt/slides/slide1.xml" Id="R4b3fca572d4745dc" /><Relationship Type="http://schemas.openxmlformats.org/officeDocument/2006/relationships/slide" Target="/ppt/slides/slide2.xml" Id="Rb7b8ebcc1ac94ef0" /><Relationship Type="http://schemas.openxmlformats.org/officeDocument/2006/relationships/slide" Target="/ppt/slides/slide3.xml" Id="R9f3d511297a3438c" /><Relationship Type="http://schemas.openxmlformats.org/officeDocument/2006/relationships/slide" Target="/ppt/slides/slide4.xml" Id="R84313480a1774ebb" /><Relationship Type="http://schemas.openxmlformats.org/officeDocument/2006/relationships/slide" Target="/ppt/slides/slide5.xml" Id="R4046b38070684152" /><Relationship Type="http://schemas.openxmlformats.org/officeDocument/2006/relationships/slide" Target="/ppt/slides/slide6.xml" Id="R8358a1487f704d5e" /><Relationship Type="http://schemas.openxmlformats.org/officeDocument/2006/relationships/slide" Target="/ppt/slides/slide7.xml" Id="Rd902e279a57843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d263be5a347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5e8c60374441a" /><Relationship Type="http://schemas.openxmlformats.org/officeDocument/2006/relationships/theme" Target="/ppt/slideMasters/theme/theme1.xml" Id="Re902066ee7b045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65e8c60374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4dadd9dc7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471e858b94a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6185d4eaa84f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478d0202b49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ac1da0b4f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2e30b058b4b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9f590e59944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ANDERSSEN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ANDERSSEN INVEST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16 013 354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16 019 854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ANDERSSEN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836 512 642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ANDERSSEN INVEST 2 AS</a:t>
            </a:r>
          </a:p>
        </p:txBody>
      </p:sp>
    </p:spTree>
  </p:cSld>
  <p:clrMapOvr>
    <a:masterClrMapping xmlns:a="http://schemas.openxmlformats.org/drawingml/2006/main"/>
  </p:clrMapOvr>
</p:sld>
</file>