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37d1dbfd6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078c9f494c4c49"/>
  </p:sldMasterIdLst>
  <p:sldIdLst>
    <p:sldId xmlns:r="http://schemas.openxmlformats.org/officeDocument/2006/relationships" id="256" r:id="R62fd7a7ac90049b7"/>
    <p:sldId xmlns:r="http://schemas.openxmlformats.org/officeDocument/2006/relationships" id="257" r:id="R6fbb3bfe98ff48bf"/>
    <p:sldId xmlns:r="http://schemas.openxmlformats.org/officeDocument/2006/relationships" id="258" r:id="R0344a9aebd3f4383"/>
    <p:sldId xmlns:r="http://schemas.openxmlformats.org/officeDocument/2006/relationships" id="259" r:id="R08cf4bda753840e8"/>
    <p:sldId xmlns:r="http://schemas.openxmlformats.org/officeDocument/2006/relationships" id="260" r:id="Rb1b2d46cf4f24dd2"/>
    <p:sldId xmlns:r="http://schemas.openxmlformats.org/officeDocument/2006/relationships" id="261" r:id="R61c713453f794f76"/>
    <p:sldId xmlns:r="http://schemas.openxmlformats.org/officeDocument/2006/relationships" id="262" r:id="Rdec36f38eb3d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78c9f494c4c49" /><Relationship Type="http://schemas.openxmlformats.org/officeDocument/2006/relationships/slide" Target="/ppt/slides/slide1.xml" Id="R62fd7a7ac90049b7" /><Relationship Type="http://schemas.openxmlformats.org/officeDocument/2006/relationships/slide" Target="/ppt/slides/slide2.xml" Id="R6fbb3bfe98ff48bf" /><Relationship Type="http://schemas.openxmlformats.org/officeDocument/2006/relationships/slide" Target="/ppt/slides/slide3.xml" Id="R0344a9aebd3f4383" /><Relationship Type="http://schemas.openxmlformats.org/officeDocument/2006/relationships/slide" Target="/ppt/slides/slide4.xml" Id="R08cf4bda753840e8" /><Relationship Type="http://schemas.openxmlformats.org/officeDocument/2006/relationships/slide" Target="/ppt/slides/slide5.xml" Id="Rb1b2d46cf4f24dd2" /><Relationship Type="http://schemas.openxmlformats.org/officeDocument/2006/relationships/slide" Target="/ppt/slides/slide6.xml" Id="R61c713453f794f76" /><Relationship Type="http://schemas.openxmlformats.org/officeDocument/2006/relationships/slide" Target="/ppt/slides/slide7.xml" Id="Rdec36f38eb3d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2aa2897a844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a222458ba4ae9" /><Relationship Type="http://schemas.openxmlformats.org/officeDocument/2006/relationships/theme" Target="/ppt/slideMasters/theme/theme1.xml" Id="R5122a4ad0167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a222458ba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405507038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7a3a4ca341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a29358216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894e105f7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5e04235344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006d3ed9543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86381dcc1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236 176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HENRIK KOLLE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Kongsskogen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836 664 752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INVEST AS</a:t>
            </a:r>
          </a:p>
        </p:txBody>
      </p:sp>
    </p:spTree>
  </p:cSld>
  <p:clrMapOvr>
    <a:masterClrMapping xmlns:a="http://schemas.openxmlformats.org/drawingml/2006/main"/>
  </p:clrMapOvr>
</p:sld>
</file>