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c9fc7f3af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d6e5823994d76"/>
  </p:sldMasterIdLst>
  <p:sldIdLst>
    <p:sldId xmlns:r="http://schemas.openxmlformats.org/officeDocument/2006/relationships" id="256" r:id="R4b58fb2ea89148ad"/>
    <p:sldId xmlns:r="http://schemas.openxmlformats.org/officeDocument/2006/relationships" id="257" r:id="Radeaead4872c4281"/>
    <p:sldId xmlns:r="http://schemas.openxmlformats.org/officeDocument/2006/relationships" id="258" r:id="Ref1b9dd7e29348e9"/>
    <p:sldId xmlns:r="http://schemas.openxmlformats.org/officeDocument/2006/relationships" id="259" r:id="R5dc3a225f5b84b5b"/>
    <p:sldId xmlns:r="http://schemas.openxmlformats.org/officeDocument/2006/relationships" id="260" r:id="R95519addccd4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d6e5823994d76" /><Relationship Type="http://schemas.openxmlformats.org/officeDocument/2006/relationships/slide" Target="/ppt/slides/slide1.xml" Id="R4b58fb2ea89148ad" /><Relationship Type="http://schemas.openxmlformats.org/officeDocument/2006/relationships/slide" Target="/ppt/slides/slide2.xml" Id="Radeaead4872c4281" /><Relationship Type="http://schemas.openxmlformats.org/officeDocument/2006/relationships/slide" Target="/ppt/slides/slide3.xml" Id="Ref1b9dd7e29348e9" /><Relationship Type="http://schemas.openxmlformats.org/officeDocument/2006/relationships/slide" Target="/ppt/slides/slide4.xml" Id="R5dc3a225f5b84b5b" /><Relationship Type="http://schemas.openxmlformats.org/officeDocument/2006/relationships/slide" Target="/ppt/slides/slide5.xml" Id="R95519addccd4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55f3d8ad8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f27fb533440d" /><Relationship Type="http://schemas.openxmlformats.org/officeDocument/2006/relationships/theme" Target="/ppt/slideMasters/theme/theme1.xml" Id="R262afa8b3ccd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1f27fb533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93fc2fa4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c1139db5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8c0a30bb2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c3ccf9b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b3b4199b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