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4c8b71e2a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63cd28f7745d6"/>
  </p:sldMasterIdLst>
  <p:sldIdLst>
    <p:sldId xmlns:r="http://schemas.openxmlformats.org/officeDocument/2006/relationships" id="256" r:id="R4a2ae90f274d49f6"/>
    <p:sldId xmlns:r="http://schemas.openxmlformats.org/officeDocument/2006/relationships" id="257" r:id="R8e62dba61bc3483a"/>
    <p:sldId xmlns:r="http://schemas.openxmlformats.org/officeDocument/2006/relationships" id="258" r:id="R7117385ff3c54fc6"/>
    <p:sldId xmlns:r="http://schemas.openxmlformats.org/officeDocument/2006/relationships" id="259" r:id="Rf964003499ec4f78"/>
    <p:sldId xmlns:r="http://schemas.openxmlformats.org/officeDocument/2006/relationships" id="260" r:id="R64b1948eda714979"/>
    <p:sldId xmlns:r="http://schemas.openxmlformats.org/officeDocument/2006/relationships" id="261" r:id="R97e0c0f8eb604739"/>
    <p:sldId xmlns:r="http://schemas.openxmlformats.org/officeDocument/2006/relationships" id="262" r:id="R19f657ee1b8b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3cd28f7745d6" /><Relationship Type="http://schemas.openxmlformats.org/officeDocument/2006/relationships/slide" Target="/ppt/slides/slide1.xml" Id="R4a2ae90f274d49f6" /><Relationship Type="http://schemas.openxmlformats.org/officeDocument/2006/relationships/slide" Target="/ppt/slides/slide2.xml" Id="R8e62dba61bc3483a" /><Relationship Type="http://schemas.openxmlformats.org/officeDocument/2006/relationships/slide" Target="/ppt/slides/slide3.xml" Id="R7117385ff3c54fc6" /><Relationship Type="http://schemas.openxmlformats.org/officeDocument/2006/relationships/slide" Target="/ppt/slides/slide4.xml" Id="Rf964003499ec4f78" /><Relationship Type="http://schemas.openxmlformats.org/officeDocument/2006/relationships/slide" Target="/ppt/slides/slide5.xml" Id="R64b1948eda714979" /><Relationship Type="http://schemas.openxmlformats.org/officeDocument/2006/relationships/slide" Target="/ppt/slides/slide6.xml" Id="R97e0c0f8eb604739" /><Relationship Type="http://schemas.openxmlformats.org/officeDocument/2006/relationships/slide" Target="/ppt/slides/slide7.xml" Id="R19f657ee1b8b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a4663ddb6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ee0b4790240de" /><Relationship Type="http://schemas.openxmlformats.org/officeDocument/2006/relationships/theme" Target="/ppt/slideMasters/theme/theme1.xml" Id="R5f869c3ab082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ee0b47902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1c4af0cb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fe4ab3e5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5ebc9b18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00b58511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554e0c42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ff0256e04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b5b4f443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 MYHRE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 MYHRE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123 317 072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129 996 750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6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57851444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837 195 462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