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b1766b4c70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8eebab70684a57"/>
  </p:sldMasterIdLst>
  <p:sldIdLst>
    <p:sldId xmlns:r="http://schemas.openxmlformats.org/officeDocument/2006/relationships" id="256" r:id="R093bf1e3a2334700"/>
    <p:sldId xmlns:r="http://schemas.openxmlformats.org/officeDocument/2006/relationships" id="257" r:id="R62815789f971444c"/>
    <p:sldId xmlns:r="http://schemas.openxmlformats.org/officeDocument/2006/relationships" id="258" r:id="Rb73afedef2f04eaa"/>
    <p:sldId xmlns:r="http://schemas.openxmlformats.org/officeDocument/2006/relationships" id="259" r:id="Ra6a43dee68a14083"/>
    <p:sldId xmlns:r="http://schemas.openxmlformats.org/officeDocument/2006/relationships" id="260" r:id="R27bbaebc1cac441c"/>
    <p:sldId xmlns:r="http://schemas.openxmlformats.org/officeDocument/2006/relationships" id="261" r:id="R5216b75e330a418c"/>
    <p:sldId xmlns:r="http://schemas.openxmlformats.org/officeDocument/2006/relationships" id="262" r:id="R2e81a84c4b13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eebab70684a57" /><Relationship Type="http://schemas.openxmlformats.org/officeDocument/2006/relationships/slide" Target="/ppt/slides/slide1.xml" Id="R093bf1e3a2334700" /><Relationship Type="http://schemas.openxmlformats.org/officeDocument/2006/relationships/slide" Target="/ppt/slides/slide2.xml" Id="R62815789f971444c" /><Relationship Type="http://schemas.openxmlformats.org/officeDocument/2006/relationships/slide" Target="/ppt/slides/slide3.xml" Id="Rb73afedef2f04eaa" /><Relationship Type="http://schemas.openxmlformats.org/officeDocument/2006/relationships/slide" Target="/ppt/slides/slide4.xml" Id="Ra6a43dee68a14083" /><Relationship Type="http://schemas.openxmlformats.org/officeDocument/2006/relationships/slide" Target="/ppt/slides/slide5.xml" Id="R27bbaebc1cac441c" /><Relationship Type="http://schemas.openxmlformats.org/officeDocument/2006/relationships/slide" Target="/ppt/slides/slide6.xml" Id="R5216b75e330a418c" /><Relationship Type="http://schemas.openxmlformats.org/officeDocument/2006/relationships/slide" Target="/ppt/slides/slide7.xml" Id="R2e81a84c4b13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0a69098c146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238c2121c4dcf" /><Relationship Type="http://schemas.openxmlformats.org/officeDocument/2006/relationships/theme" Target="/ppt/slideMasters/theme/theme1.xml" Id="R1c119f265abe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238c2121c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d042e7a4b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8fee58e25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3844133134a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19299599949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dd6c672944f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7b9f9e22a48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c7feeb2a14a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 REKNESKAP AS ble etablert [år] og holder til i Larsnes.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5 485 393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724 423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851 902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3 232 697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IDAR THORSETH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BRINGSVOR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Prestegardsvegen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6084 Larsnes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 26 312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837 341 922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REKNESKAP AS</a:t>
            </a:r>
          </a:p>
        </p:txBody>
      </p:sp>
    </p:spTree>
  </p:cSld>
  <p:clrMapOvr>
    <a:masterClrMapping xmlns:a="http://schemas.openxmlformats.org/drawingml/2006/main"/>
  </p:clrMapOvr>
</p:sld>
</file>