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bbda83019245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0fc16ed0ab4ac6"/>
  </p:sldMasterIdLst>
  <p:sldIdLst>
    <p:sldId xmlns:r="http://schemas.openxmlformats.org/officeDocument/2006/relationships" id="256" r:id="Rcc9573ae7bf94823"/>
    <p:sldId xmlns:r="http://schemas.openxmlformats.org/officeDocument/2006/relationships" id="257" r:id="Ree9ae37f58cc476d"/>
    <p:sldId xmlns:r="http://schemas.openxmlformats.org/officeDocument/2006/relationships" id="258" r:id="R09da1c495c3846e2"/>
    <p:sldId xmlns:r="http://schemas.openxmlformats.org/officeDocument/2006/relationships" id="259" r:id="R817dfb6bf80040eb"/>
    <p:sldId xmlns:r="http://schemas.openxmlformats.org/officeDocument/2006/relationships" id="260" r:id="R50a51dc148a54ac7"/>
    <p:sldId xmlns:r="http://schemas.openxmlformats.org/officeDocument/2006/relationships" id="261" r:id="Rb92498ef482a4c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0fc16ed0ab4ac6" /><Relationship Type="http://schemas.openxmlformats.org/officeDocument/2006/relationships/slide" Target="/ppt/slides/slide1.xml" Id="Rcc9573ae7bf94823" /><Relationship Type="http://schemas.openxmlformats.org/officeDocument/2006/relationships/slide" Target="/ppt/slides/slide2.xml" Id="Ree9ae37f58cc476d" /><Relationship Type="http://schemas.openxmlformats.org/officeDocument/2006/relationships/slide" Target="/ppt/slides/slide3.xml" Id="R09da1c495c3846e2" /><Relationship Type="http://schemas.openxmlformats.org/officeDocument/2006/relationships/slide" Target="/ppt/slides/slide4.xml" Id="R817dfb6bf80040eb" /><Relationship Type="http://schemas.openxmlformats.org/officeDocument/2006/relationships/slide" Target="/ppt/slides/slide5.xml" Id="R50a51dc148a54ac7" /><Relationship Type="http://schemas.openxmlformats.org/officeDocument/2006/relationships/slide" Target="/ppt/slides/slide6.xml" Id="Rb92498ef482a4c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fa8c8b11b040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d10612aa54485d" /><Relationship Type="http://schemas.openxmlformats.org/officeDocument/2006/relationships/theme" Target="/ppt/slideMasters/theme/theme1.xml" Id="Rfa6f352ea3844f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d10612aa5448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1be42adb914d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0b64c626648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7323e9755448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448a577ba45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36c8dd8e441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4feee92ca42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ØSTFOLD AKERSHUS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ØSTFOLD AKERSHUS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STIFTELSEN ØSTFOLD  –  39,3 %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SPAREBANK1STIFTELSEN HALDEN  –  25,2 %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INVEST NORGE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BANK OF NEW YORK MELLON SA/NV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Varnaveien 43E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05700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kontakt@sparebank1oa.no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www.sparebank1oa.no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837 884 942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ØSTFOLD AKERSHUS</a:t>
            </a:r>
          </a:p>
        </p:txBody>
      </p:sp>
    </p:spTree>
  </p:cSld>
  <p:clrMapOvr>
    <a:masterClrMapping xmlns:a="http://schemas.openxmlformats.org/drawingml/2006/main"/>
  </p:clrMapOvr>
</p:sld>
</file>