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0b71248da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80c0eadc647a0"/>
  </p:sldMasterIdLst>
  <p:sldIdLst>
    <p:sldId xmlns:r="http://schemas.openxmlformats.org/officeDocument/2006/relationships" id="256" r:id="R62c8468d6ede42b8"/>
    <p:sldId xmlns:r="http://schemas.openxmlformats.org/officeDocument/2006/relationships" id="257" r:id="Rdd284aa17fe74cd0"/>
    <p:sldId xmlns:r="http://schemas.openxmlformats.org/officeDocument/2006/relationships" id="258" r:id="Rc236b5dc25f44420"/>
    <p:sldId xmlns:r="http://schemas.openxmlformats.org/officeDocument/2006/relationships" id="259" r:id="R2d448a3b3f834a04"/>
    <p:sldId xmlns:r="http://schemas.openxmlformats.org/officeDocument/2006/relationships" id="260" r:id="Rcae035b81e604518"/>
    <p:sldId xmlns:r="http://schemas.openxmlformats.org/officeDocument/2006/relationships" id="261" r:id="Rdb8242e86eb8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80c0eadc647a0" /><Relationship Type="http://schemas.openxmlformats.org/officeDocument/2006/relationships/slide" Target="/ppt/slides/slide1.xml" Id="R62c8468d6ede42b8" /><Relationship Type="http://schemas.openxmlformats.org/officeDocument/2006/relationships/slide" Target="/ppt/slides/slide2.xml" Id="Rdd284aa17fe74cd0" /><Relationship Type="http://schemas.openxmlformats.org/officeDocument/2006/relationships/slide" Target="/ppt/slides/slide3.xml" Id="Rc236b5dc25f44420" /><Relationship Type="http://schemas.openxmlformats.org/officeDocument/2006/relationships/slide" Target="/ppt/slides/slide4.xml" Id="R2d448a3b3f834a04" /><Relationship Type="http://schemas.openxmlformats.org/officeDocument/2006/relationships/slide" Target="/ppt/slides/slide5.xml" Id="Rcae035b81e604518" /><Relationship Type="http://schemas.openxmlformats.org/officeDocument/2006/relationships/slide" Target="/ppt/slides/slide6.xml" Id="Rdb8242e86eb8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81a8b0239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e2e75b4c24f68" /><Relationship Type="http://schemas.openxmlformats.org/officeDocument/2006/relationships/theme" Target="/ppt/slideMasters/theme/theme1.xml" Id="Raf9d7df87752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e2e75b4c2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691c7b9a40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4a64bb112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34b47f94e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fcda43b3f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7856aaae44b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97c61e900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SKUE SPAREBANK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