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f144ec512047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9cb5ce90814c8f"/>
  </p:sldMasterIdLst>
  <p:sldIdLst>
    <p:sldId xmlns:r="http://schemas.openxmlformats.org/officeDocument/2006/relationships" id="256" r:id="R1ce65b8ba2254480"/>
    <p:sldId xmlns:r="http://schemas.openxmlformats.org/officeDocument/2006/relationships" id="257" r:id="R2f965c0077f1459f"/>
    <p:sldId xmlns:r="http://schemas.openxmlformats.org/officeDocument/2006/relationships" id="258" r:id="R860f13ede4da4a6e"/>
    <p:sldId xmlns:r="http://schemas.openxmlformats.org/officeDocument/2006/relationships" id="259" r:id="R2a53e8c6a94044b1"/>
    <p:sldId xmlns:r="http://schemas.openxmlformats.org/officeDocument/2006/relationships" id="260" r:id="Rf3c2bac152004b46"/>
    <p:sldId xmlns:r="http://schemas.openxmlformats.org/officeDocument/2006/relationships" id="261" r:id="Reeff85e2b6de48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9cb5ce90814c8f" /><Relationship Type="http://schemas.openxmlformats.org/officeDocument/2006/relationships/slide" Target="/ppt/slides/slide1.xml" Id="R1ce65b8ba2254480" /><Relationship Type="http://schemas.openxmlformats.org/officeDocument/2006/relationships/slide" Target="/ppt/slides/slide2.xml" Id="R2f965c0077f1459f" /><Relationship Type="http://schemas.openxmlformats.org/officeDocument/2006/relationships/slide" Target="/ppt/slides/slide3.xml" Id="R860f13ede4da4a6e" /><Relationship Type="http://schemas.openxmlformats.org/officeDocument/2006/relationships/slide" Target="/ppt/slides/slide4.xml" Id="R2a53e8c6a94044b1" /><Relationship Type="http://schemas.openxmlformats.org/officeDocument/2006/relationships/slide" Target="/ppt/slides/slide5.xml" Id="Rf3c2bac152004b46" /><Relationship Type="http://schemas.openxmlformats.org/officeDocument/2006/relationships/slide" Target="/ppt/slides/slide6.xml" Id="Reeff85e2b6de48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f574a3a9ed4a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1953c25f24394" /><Relationship Type="http://schemas.openxmlformats.org/officeDocument/2006/relationships/theme" Target="/ppt/slideMasters/theme/theme1.xml" Id="R9c271d5a813548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01953c25f243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a975b67514d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cf3c2809443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3a53047ea46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faf2032d743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dd6720d804b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103f39c004f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SOGN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 SPAREBANK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BJØRKEHAGEN AS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HOLDING AS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EGENKAPITALBEVIS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ØYER VEKST AS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SVERRE DAHLSTRØM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REIDAR ØIE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Statsråd Evensens veg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64 85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www.sognbank.no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837 897 912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