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eba8cc644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178dc07ad4f45"/>
  </p:sldMasterIdLst>
  <p:sldIdLst>
    <p:sldId xmlns:r="http://schemas.openxmlformats.org/officeDocument/2006/relationships" id="256" r:id="R40b2df03388e4947"/>
    <p:sldId xmlns:r="http://schemas.openxmlformats.org/officeDocument/2006/relationships" id="257" r:id="Rb58569a091d44952"/>
    <p:sldId xmlns:r="http://schemas.openxmlformats.org/officeDocument/2006/relationships" id="258" r:id="Rc23139343dff4aa3"/>
    <p:sldId xmlns:r="http://schemas.openxmlformats.org/officeDocument/2006/relationships" id="259" r:id="Ra6f29929176e4799"/>
    <p:sldId xmlns:r="http://schemas.openxmlformats.org/officeDocument/2006/relationships" id="260" r:id="R497a18493b97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178dc07ad4f45" /><Relationship Type="http://schemas.openxmlformats.org/officeDocument/2006/relationships/slide" Target="/ppt/slides/slide1.xml" Id="R40b2df03388e4947" /><Relationship Type="http://schemas.openxmlformats.org/officeDocument/2006/relationships/slide" Target="/ppt/slides/slide2.xml" Id="Rb58569a091d44952" /><Relationship Type="http://schemas.openxmlformats.org/officeDocument/2006/relationships/slide" Target="/ppt/slides/slide3.xml" Id="Rc23139343dff4aa3" /><Relationship Type="http://schemas.openxmlformats.org/officeDocument/2006/relationships/slide" Target="/ppt/slides/slide4.xml" Id="Ra6f29929176e4799" /><Relationship Type="http://schemas.openxmlformats.org/officeDocument/2006/relationships/slide" Target="/ppt/slides/slide5.xml" Id="R497a18493b97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5243e1914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9561ba60c479c" /><Relationship Type="http://schemas.openxmlformats.org/officeDocument/2006/relationships/theme" Target="/ppt/slideMasters/theme/theme1.xml" Id="R925e7cdc46d1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9561ba60c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a46f441a7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4cedd0bd4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bec1a3f40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544c16ed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552a710ea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ØRSKOG SPAREBANK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Sjøholtvegen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post@orskogsparebank.no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www.orskogsparebank.no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