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23a90b2ba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31185ef6544aa"/>
  </p:sldMasterIdLst>
  <p:sldIdLst>
    <p:sldId xmlns:r="http://schemas.openxmlformats.org/officeDocument/2006/relationships" id="256" r:id="R61d27f69baaa4d99"/>
    <p:sldId xmlns:r="http://schemas.openxmlformats.org/officeDocument/2006/relationships" id="257" r:id="Rc6c1343938aa4e56"/>
    <p:sldId xmlns:r="http://schemas.openxmlformats.org/officeDocument/2006/relationships" id="258" r:id="R2c7bbc97514941b9"/>
    <p:sldId xmlns:r="http://schemas.openxmlformats.org/officeDocument/2006/relationships" id="259" r:id="R7701a81928684c3e"/>
    <p:sldId xmlns:r="http://schemas.openxmlformats.org/officeDocument/2006/relationships" id="260" r:id="Rdee2e1cef079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31185ef6544aa" /><Relationship Type="http://schemas.openxmlformats.org/officeDocument/2006/relationships/slide" Target="/ppt/slides/slide1.xml" Id="R61d27f69baaa4d99" /><Relationship Type="http://schemas.openxmlformats.org/officeDocument/2006/relationships/slide" Target="/ppt/slides/slide2.xml" Id="Rc6c1343938aa4e56" /><Relationship Type="http://schemas.openxmlformats.org/officeDocument/2006/relationships/slide" Target="/ppt/slides/slide3.xml" Id="R2c7bbc97514941b9" /><Relationship Type="http://schemas.openxmlformats.org/officeDocument/2006/relationships/slide" Target="/ppt/slides/slide4.xml" Id="R7701a81928684c3e" /><Relationship Type="http://schemas.openxmlformats.org/officeDocument/2006/relationships/slide" Target="/ppt/slides/slide5.xml" Id="Rdee2e1cef079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0e47002cd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e449f337444e" /><Relationship Type="http://schemas.openxmlformats.org/officeDocument/2006/relationships/theme" Target="/ppt/slideMasters/theme/theme1.xml" Id="Rcf5528acc0dc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9e449f337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d1b1d36e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7d797cee2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18e96814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5f5d425a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de8009fb0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BENFORD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BENFORD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BENFORD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BENFORD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BENFORD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BENFORD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838 070 442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BENFORD REVISJON AS</a:t>
            </a:r>
          </a:p>
        </p:txBody>
      </p:sp>
    </p:spTree>
  </p:cSld>
  <p:clrMapOvr>
    <a:masterClrMapping xmlns:a="http://schemas.openxmlformats.org/drawingml/2006/main"/>
  </p:clrMapOvr>
</p:sld>
</file>