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fad99f958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b02821eb346f5"/>
  </p:sldMasterIdLst>
  <p:sldIdLst>
    <p:sldId xmlns:r="http://schemas.openxmlformats.org/officeDocument/2006/relationships" id="256" r:id="Rd8e659d7a8854fd6"/>
    <p:sldId xmlns:r="http://schemas.openxmlformats.org/officeDocument/2006/relationships" id="257" r:id="R8a10676e8d1e4dcc"/>
    <p:sldId xmlns:r="http://schemas.openxmlformats.org/officeDocument/2006/relationships" id="258" r:id="R9bc9e4c058164c4d"/>
    <p:sldId xmlns:r="http://schemas.openxmlformats.org/officeDocument/2006/relationships" id="259" r:id="Rc95be19c3c064df8"/>
    <p:sldId xmlns:r="http://schemas.openxmlformats.org/officeDocument/2006/relationships" id="260" r:id="R0a20ef5db8d7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b02821eb346f5" /><Relationship Type="http://schemas.openxmlformats.org/officeDocument/2006/relationships/slide" Target="/ppt/slides/slide1.xml" Id="Rd8e659d7a8854fd6" /><Relationship Type="http://schemas.openxmlformats.org/officeDocument/2006/relationships/slide" Target="/ppt/slides/slide2.xml" Id="R8a10676e8d1e4dcc" /><Relationship Type="http://schemas.openxmlformats.org/officeDocument/2006/relationships/slide" Target="/ppt/slides/slide3.xml" Id="R9bc9e4c058164c4d" /><Relationship Type="http://schemas.openxmlformats.org/officeDocument/2006/relationships/slide" Target="/ppt/slides/slide4.xml" Id="Rc95be19c3c064df8" /><Relationship Type="http://schemas.openxmlformats.org/officeDocument/2006/relationships/slide" Target="/ppt/slides/slide5.xml" Id="R0a20ef5db8d7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9746bde39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d33b43a14372" /><Relationship Type="http://schemas.openxmlformats.org/officeDocument/2006/relationships/theme" Target="/ppt/slideMasters/theme/theme1.xml" Id="R5dd9062543cc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4d33b43a1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ba3bd88b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1c25a158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10a2109d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ac99f08f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cb26c8870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