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45e889785c4c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dd7d4114e74de1"/>
  </p:sldMasterIdLst>
  <p:sldIdLst>
    <p:sldId xmlns:r="http://schemas.openxmlformats.org/officeDocument/2006/relationships" id="256" r:id="R84fce18cfc084f72"/>
    <p:sldId xmlns:r="http://schemas.openxmlformats.org/officeDocument/2006/relationships" id="257" r:id="Rbc3cf091e7094826"/>
    <p:sldId xmlns:r="http://schemas.openxmlformats.org/officeDocument/2006/relationships" id="258" r:id="Raf63f885049247cd"/>
    <p:sldId xmlns:r="http://schemas.openxmlformats.org/officeDocument/2006/relationships" id="259" r:id="R3207b020f51b4cd9"/>
    <p:sldId xmlns:r="http://schemas.openxmlformats.org/officeDocument/2006/relationships" id="260" r:id="R4bc6bfc3134e41ee"/>
    <p:sldId xmlns:r="http://schemas.openxmlformats.org/officeDocument/2006/relationships" id="261" r:id="Ra67bfbcf7a1543f8"/>
    <p:sldId xmlns:r="http://schemas.openxmlformats.org/officeDocument/2006/relationships" id="262" r:id="Ra6cf713a5f0d4f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dd7d4114e74de1" /><Relationship Type="http://schemas.openxmlformats.org/officeDocument/2006/relationships/slide" Target="/ppt/slides/slide1.xml" Id="R84fce18cfc084f72" /><Relationship Type="http://schemas.openxmlformats.org/officeDocument/2006/relationships/slide" Target="/ppt/slides/slide2.xml" Id="Rbc3cf091e7094826" /><Relationship Type="http://schemas.openxmlformats.org/officeDocument/2006/relationships/slide" Target="/ppt/slides/slide3.xml" Id="Raf63f885049247cd" /><Relationship Type="http://schemas.openxmlformats.org/officeDocument/2006/relationships/slide" Target="/ppt/slides/slide4.xml" Id="R3207b020f51b4cd9" /><Relationship Type="http://schemas.openxmlformats.org/officeDocument/2006/relationships/slide" Target="/ppt/slides/slide5.xml" Id="R4bc6bfc3134e41ee" /><Relationship Type="http://schemas.openxmlformats.org/officeDocument/2006/relationships/slide" Target="/ppt/slides/slide6.xml" Id="Ra67bfbcf7a1543f8" /><Relationship Type="http://schemas.openxmlformats.org/officeDocument/2006/relationships/slide" Target="/ppt/slides/slide7.xml" Id="Ra6cf713a5f0d4f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a6cc60d9e340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c6ded527a4b4e" /><Relationship Type="http://schemas.openxmlformats.org/officeDocument/2006/relationships/theme" Target="/ppt/slideMasters/theme/theme1.xml" Id="R0b7c347878564a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8c6ded527a4b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dbfc8c0af4f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f2754cbe14f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ad5ea01e34e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6e7958a9141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b989696a44f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c0163e23e4c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3c3624b2344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−1 397 194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2 056 417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15 887 022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19 793 942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BJØRN HOLTA SKAHJEM  –  79,5 %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ERIK SKAHJEM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SVENNEVIG SKAHJEM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SKAHJEM  –  6,8 %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v/Ole Bjørn Holta Skahjem, Framnesveien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44 55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839 027 982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TINVEST AS</a:t>
            </a:r>
          </a:p>
        </p:txBody>
      </p:sp>
    </p:spTree>
  </p:cSld>
  <p:clrMapOvr>
    <a:masterClrMapping xmlns:a="http://schemas.openxmlformats.org/drawingml/2006/main"/>
  </p:clrMapOvr>
</p:sld>
</file>