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a6c7610b6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644d3adc34c2d"/>
  </p:sldMasterIdLst>
  <p:sldIdLst>
    <p:sldId xmlns:r="http://schemas.openxmlformats.org/officeDocument/2006/relationships" id="256" r:id="R33b9d5441a62435a"/>
    <p:sldId xmlns:r="http://schemas.openxmlformats.org/officeDocument/2006/relationships" id="257" r:id="Rf8ca0dcbc3dd402a"/>
    <p:sldId xmlns:r="http://schemas.openxmlformats.org/officeDocument/2006/relationships" id="258" r:id="Rc6d3c9929c594db3"/>
    <p:sldId xmlns:r="http://schemas.openxmlformats.org/officeDocument/2006/relationships" id="259" r:id="R60d3bdbcc83844e9"/>
    <p:sldId xmlns:r="http://schemas.openxmlformats.org/officeDocument/2006/relationships" id="260" r:id="R14ff42a7608d40da"/>
    <p:sldId xmlns:r="http://schemas.openxmlformats.org/officeDocument/2006/relationships" id="261" r:id="R1ea5e235a7754492"/>
    <p:sldId xmlns:r="http://schemas.openxmlformats.org/officeDocument/2006/relationships" id="262" r:id="R80fab664c782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644d3adc34c2d" /><Relationship Type="http://schemas.openxmlformats.org/officeDocument/2006/relationships/slide" Target="/ppt/slides/slide1.xml" Id="R33b9d5441a62435a" /><Relationship Type="http://schemas.openxmlformats.org/officeDocument/2006/relationships/slide" Target="/ppt/slides/slide2.xml" Id="Rf8ca0dcbc3dd402a" /><Relationship Type="http://schemas.openxmlformats.org/officeDocument/2006/relationships/slide" Target="/ppt/slides/slide3.xml" Id="Rc6d3c9929c594db3" /><Relationship Type="http://schemas.openxmlformats.org/officeDocument/2006/relationships/slide" Target="/ppt/slides/slide4.xml" Id="R60d3bdbcc83844e9" /><Relationship Type="http://schemas.openxmlformats.org/officeDocument/2006/relationships/slide" Target="/ppt/slides/slide5.xml" Id="R14ff42a7608d40da" /><Relationship Type="http://schemas.openxmlformats.org/officeDocument/2006/relationships/slide" Target="/ppt/slides/slide6.xml" Id="R1ea5e235a7754492" /><Relationship Type="http://schemas.openxmlformats.org/officeDocument/2006/relationships/slide" Target="/ppt/slides/slide7.xml" Id="R80fab664c782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30200dc0f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7e5a92654911" /><Relationship Type="http://schemas.openxmlformats.org/officeDocument/2006/relationships/theme" Target="/ppt/slideMasters/theme/theme1.xml" Id="Rb177466ac1dd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77e5a9265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a0e7332e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2e3e65744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16822654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f74ef5453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c3ceb455941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3ce6156e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35466f9a9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67 062 473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26 704 453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AOGL HOLDING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BAKKENGET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839 650 302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