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8cb6690ec043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8ca094c0784445"/>
  </p:sldMasterIdLst>
  <p:sldIdLst>
    <p:sldId xmlns:r="http://schemas.openxmlformats.org/officeDocument/2006/relationships" id="256" r:id="Ra17bf45a73904819"/>
    <p:sldId xmlns:r="http://schemas.openxmlformats.org/officeDocument/2006/relationships" id="257" r:id="R3253d2fc51074731"/>
    <p:sldId xmlns:r="http://schemas.openxmlformats.org/officeDocument/2006/relationships" id="258" r:id="R8ec874de80e646b8"/>
    <p:sldId xmlns:r="http://schemas.openxmlformats.org/officeDocument/2006/relationships" id="259" r:id="R40860393a79c4769"/>
    <p:sldId xmlns:r="http://schemas.openxmlformats.org/officeDocument/2006/relationships" id="260" r:id="Rf4a393b7826c42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ca094c0784445" /><Relationship Type="http://schemas.openxmlformats.org/officeDocument/2006/relationships/slide" Target="/ppt/slides/slide1.xml" Id="Ra17bf45a73904819" /><Relationship Type="http://schemas.openxmlformats.org/officeDocument/2006/relationships/slide" Target="/ppt/slides/slide2.xml" Id="R3253d2fc51074731" /><Relationship Type="http://schemas.openxmlformats.org/officeDocument/2006/relationships/slide" Target="/ppt/slides/slide3.xml" Id="R8ec874de80e646b8" /><Relationship Type="http://schemas.openxmlformats.org/officeDocument/2006/relationships/slide" Target="/ppt/slides/slide4.xml" Id="R40860393a79c4769" /><Relationship Type="http://schemas.openxmlformats.org/officeDocument/2006/relationships/slide" Target="/ppt/slides/slide5.xml" Id="Rf4a393b7826c42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70ff37e7f47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ba04eefc049d2" /><Relationship Type="http://schemas.openxmlformats.org/officeDocument/2006/relationships/theme" Target="/ppt/slideMasters/theme/theme1.xml" Id="Rfde754b78aa24d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7ba04eefc049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6e6ab024b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86d46fa774e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cc220c069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b21a8b2254e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92b09cc3d48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UNJARGGA GIELDA / NESSEBY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UNJARGGA GIELDA / NESSEBY KOMMUNE ble etablert [år] og holder til i Varangerbotn.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Soltunveien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9840 Varangerbotn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44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postmottak@nesseby.kommune.no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www.nesseby.kommune.no/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839 953 062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