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2bc3e9317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5df2ea25a4cdc"/>
  </p:sldMasterIdLst>
  <p:sldIdLst>
    <p:sldId xmlns:r="http://schemas.openxmlformats.org/officeDocument/2006/relationships" id="256" r:id="R8b7a2e5e1717451e"/>
    <p:sldId xmlns:r="http://schemas.openxmlformats.org/officeDocument/2006/relationships" id="257" r:id="Rf720b55c3e0d41c9"/>
    <p:sldId xmlns:r="http://schemas.openxmlformats.org/officeDocument/2006/relationships" id="258" r:id="R20ec7aacd6de47be"/>
    <p:sldId xmlns:r="http://schemas.openxmlformats.org/officeDocument/2006/relationships" id="259" r:id="Refcaa6b5f07e48c8"/>
    <p:sldId xmlns:r="http://schemas.openxmlformats.org/officeDocument/2006/relationships" id="260" r:id="Rd38f216f9b66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5df2ea25a4cdc" /><Relationship Type="http://schemas.openxmlformats.org/officeDocument/2006/relationships/slide" Target="/ppt/slides/slide1.xml" Id="R8b7a2e5e1717451e" /><Relationship Type="http://schemas.openxmlformats.org/officeDocument/2006/relationships/slide" Target="/ppt/slides/slide2.xml" Id="Rf720b55c3e0d41c9" /><Relationship Type="http://schemas.openxmlformats.org/officeDocument/2006/relationships/slide" Target="/ppt/slides/slide3.xml" Id="R20ec7aacd6de47be" /><Relationship Type="http://schemas.openxmlformats.org/officeDocument/2006/relationships/slide" Target="/ppt/slides/slide4.xml" Id="Refcaa6b5f07e48c8" /><Relationship Type="http://schemas.openxmlformats.org/officeDocument/2006/relationships/slide" Target="/ppt/slides/slide5.xml" Id="Rd38f216f9b66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4309954ff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d24af5774bd1" /><Relationship Type="http://schemas.openxmlformats.org/officeDocument/2006/relationships/theme" Target="/ppt/slideMasters/theme/theme1.xml" Id="R2e4ece1079ba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cd24af577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2c3b00c50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e196d5b1f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5824c9178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765c2d29d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d20a735f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LYNGEN KOMMUNE IVGU SUOHKAN YYKEÄN KUNTA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KOMMUNE IVGU SUOHKAN YYKEÄN KUNTA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840 014 932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