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18d74e3b8241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64b786f6224d3c"/>
  </p:sldMasterIdLst>
  <p:sldIdLst>
    <p:sldId xmlns:r="http://schemas.openxmlformats.org/officeDocument/2006/relationships" id="256" r:id="R11ddb9392d754b2a"/>
    <p:sldId xmlns:r="http://schemas.openxmlformats.org/officeDocument/2006/relationships" id="257" r:id="R9ffd99e6dc0d4f1c"/>
    <p:sldId xmlns:r="http://schemas.openxmlformats.org/officeDocument/2006/relationships" id="258" r:id="Recea8b1458684eff"/>
    <p:sldId xmlns:r="http://schemas.openxmlformats.org/officeDocument/2006/relationships" id="259" r:id="R4a51f2806f394e5b"/>
    <p:sldId xmlns:r="http://schemas.openxmlformats.org/officeDocument/2006/relationships" id="260" r:id="R2256cd14b3164298"/>
    <p:sldId xmlns:r="http://schemas.openxmlformats.org/officeDocument/2006/relationships" id="261" r:id="R912bad3ebec24ee8"/>
    <p:sldId xmlns:r="http://schemas.openxmlformats.org/officeDocument/2006/relationships" id="262" r:id="R7ca67e09eadd4c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64b786f6224d3c" /><Relationship Type="http://schemas.openxmlformats.org/officeDocument/2006/relationships/slide" Target="/ppt/slides/slide1.xml" Id="R11ddb9392d754b2a" /><Relationship Type="http://schemas.openxmlformats.org/officeDocument/2006/relationships/slide" Target="/ppt/slides/slide2.xml" Id="R9ffd99e6dc0d4f1c" /><Relationship Type="http://schemas.openxmlformats.org/officeDocument/2006/relationships/slide" Target="/ppt/slides/slide3.xml" Id="Recea8b1458684eff" /><Relationship Type="http://schemas.openxmlformats.org/officeDocument/2006/relationships/slide" Target="/ppt/slides/slide4.xml" Id="R4a51f2806f394e5b" /><Relationship Type="http://schemas.openxmlformats.org/officeDocument/2006/relationships/slide" Target="/ppt/slides/slide5.xml" Id="R2256cd14b3164298" /><Relationship Type="http://schemas.openxmlformats.org/officeDocument/2006/relationships/slide" Target="/ppt/slides/slide6.xml" Id="R912bad3ebec24ee8" /><Relationship Type="http://schemas.openxmlformats.org/officeDocument/2006/relationships/slide" Target="/ppt/slides/slide7.xml" Id="R7ca67e09eadd4c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fa10c8d45545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a72fbf02a4178" /><Relationship Type="http://schemas.openxmlformats.org/officeDocument/2006/relationships/theme" Target="/ppt/slideMasters/theme/theme1.xml" Id="R03c02a3193be48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0a72fbf02a41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94eaa9139d45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5d2e1885d476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fb17cae41f42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82317d67945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6c5fd5f1447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cef5730864d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99564fca5640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AJOUR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AJOUR REGNSKAP AS ble etablert [år] og holder til i Volda.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5 559 109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245 926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186 752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1 158 588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2 262 069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ROTEVATN BODIL MOLVIK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6100 Volda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07 42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840 880 192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AJOUR REGNSKAP AS</a:t>
            </a:r>
          </a:p>
        </p:txBody>
      </p:sp>
    </p:spTree>
  </p:cSld>
  <p:clrMapOvr>
    <a:masterClrMapping xmlns:a="http://schemas.openxmlformats.org/drawingml/2006/main"/>
  </p:clrMapOvr>
</p:sld>
</file>