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6441b8f09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835a2d0c74cb9"/>
  </p:sldMasterIdLst>
  <p:sldIdLst>
    <p:sldId xmlns:r="http://schemas.openxmlformats.org/officeDocument/2006/relationships" id="256" r:id="R04d16abea40b4e80"/>
    <p:sldId xmlns:r="http://schemas.openxmlformats.org/officeDocument/2006/relationships" id="257" r:id="R080598593c6c4ad8"/>
    <p:sldId xmlns:r="http://schemas.openxmlformats.org/officeDocument/2006/relationships" id="258" r:id="Rf5961860eb9b43b8"/>
    <p:sldId xmlns:r="http://schemas.openxmlformats.org/officeDocument/2006/relationships" id="259" r:id="Rf949c997c1234683"/>
    <p:sldId xmlns:r="http://schemas.openxmlformats.org/officeDocument/2006/relationships" id="260" r:id="Rf67fe50e42674965"/>
    <p:sldId xmlns:r="http://schemas.openxmlformats.org/officeDocument/2006/relationships" id="261" r:id="R02ca6a59bf9c404b"/>
    <p:sldId xmlns:r="http://schemas.openxmlformats.org/officeDocument/2006/relationships" id="262" r:id="R2c6f8af23f54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835a2d0c74cb9" /><Relationship Type="http://schemas.openxmlformats.org/officeDocument/2006/relationships/slide" Target="/ppt/slides/slide1.xml" Id="R04d16abea40b4e80" /><Relationship Type="http://schemas.openxmlformats.org/officeDocument/2006/relationships/slide" Target="/ppt/slides/slide2.xml" Id="R080598593c6c4ad8" /><Relationship Type="http://schemas.openxmlformats.org/officeDocument/2006/relationships/slide" Target="/ppt/slides/slide3.xml" Id="Rf5961860eb9b43b8" /><Relationship Type="http://schemas.openxmlformats.org/officeDocument/2006/relationships/slide" Target="/ppt/slides/slide4.xml" Id="Rf949c997c1234683" /><Relationship Type="http://schemas.openxmlformats.org/officeDocument/2006/relationships/slide" Target="/ppt/slides/slide5.xml" Id="Rf67fe50e42674965" /><Relationship Type="http://schemas.openxmlformats.org/officeDocument/2006/relationships/slide" Target="/ppt/slides/slide6.xml" Id="R02ca6a59bf9c404b" /><Relationship Type="http://schemas.openxmlformats.org/officeDocument/2006/relationships/slide" Target="/ppt/slides/slide7.xml" Id="R2c6f8af23f54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2f73c4f9c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5c0d69e5c4d16" /><Relationship Type="http://schemas.openxmlformats.org/officeDocument/2006/relationships/theme" Target="/ppt/slideMasters/theme/theme1.xml" Id="R398e9b44d890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5c0d69e5c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1d42cc66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a2bb98c7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709cf238d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d73de5b5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c2658e41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7339ad24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30486603e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