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482f2353ee4c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d72421e8154753"/>
  </p:sldMasterIdLst>
  <p:sldIdLst>
    <p:sldId xmlns:r="http://schemas.openxmlformats.org/officeDocument/2006/relationships" id="256" r:id="R20dbc944d38c4930"/>
    <p:sldId xmlns:r="http://schemas.openxmlformats.org/officeDocument/2006/relationships" id="257" r:id="R031f9b03fd694f0e"/>
    <p:sldId xmlns:r="http://schemas.openxmlformats.org/officeDocument/2006/relationships" id="258" r:id="R9ab49cfd14224189"/>
    <p:sldId xmlns:r="http://schemas.openxmlformats.org/officeDocument/2006/relationships" id="259" r:id="Raf4454bd32234793"/>
    <p:sldId xmlns:r="http://schemas.openxmlformats.org/officeDocument/2006/relationships" id="260" r:id="Ra25347c37df444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72421e8154753" /><Relationship Type="http://schemas.openxmlformats.org/officeDocument/2006/relationships/slide" Target="/ppt/slides/slide1.xml" Id="R20dbc944d38c4930" /><Relationship Type="http://schemas.openxmlformats.org/officeDocument/2006/relationships/slide" Target="/ppt/slides/slide2.xml" Id="R031f9b03fd694f0e" /><Relationship Type="http://schemas.openxmlformats.org/officeDocument/2006/relationships/slide" Target="/ppt/slides/slide3.xml" Id="R9ab49cfd14224189" /><Relationship Type="http://schemas.openxmlformats.org/officeDocument/2006/relationships/slide" Target="/ppt/slides/slide4.xml" Id="Raf4454bd32234793" /><Relationship Type="http://schemas.openxmlformats.org/officeDocument/2006/relationships/slide" Target="/ppt/slides/slide5.xml" Id="Ra25347c37df444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4a1639a144d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2cd3352f043c8" /><Relationship Type="http://schemas.openxmlformats.org/officeDocument/2006/relationships/theme" Target="/ppt/slideMasters/theme/theme1.xml" Id="R66005bb4df2742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c2cd3352f043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7ed3f231d4a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02caf4d7241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2841ba9e8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7fada787041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76adb02554d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LØRENSKOG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LØRENSKOG KOMMUNE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67934000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postmottak@lorenskog.kommune.no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www.lorenskog.kommune.no/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842 566 142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