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a3efb864e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036c2dedc446e"/>
  </p:sldMasterIdLst>
  <p:sldIdLst>
    <p:sldId xmlns:r="http://schemas.openxmlformats.org/officeDocument/2006/relationships" id="256" r:id="R4151b44842034d6f"/>
    <p:sldId xmlns:r="http://schemas.openxmlformats.org/officeDocument/2006/relationships" id="257" r:id="Re0f4412192d54903"/>
    <p:sldId xmlns:r="http://schemas.openxmlformats.org/officeDocument/2006/relationships" id="258" r:id="R92893ec797154c4a"/>
    <p:sldId xmlns:r="http://schemas.openxmlformats.org/officeDocument/2006/relationships" id="259" r:id="R1921ff1281754a00"/>
    <p:sldId xmlns:r="http://schemas.openxmlformats.org/officeDocument/2006/relationships" id="260" r:id="R2b99879266c74ff5"/>
    <p:sldId xmlns:r="http://schemas.openxmlformats.org/officeDocument/2006/relationships" id="261" r:id="Rbbd7704992084a46"/>
    <p:sldId xmlns:r="http://schemas.openxmlformats.org/officeDocument/2006/relationships" id="262" r:id="R7b9a0641fccb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036c2dedc446e" /><Relationship Type="http://schemas.openxmlformats.org/officeDocument/2006/relationships/slide" Target="/ppt/slides/slide1.xml" Id="R4151b44842034d6f" /><Relationship Type="http://schemas.openxmlformats.org/officeDocument/2006/relationships/slide" Target="/ppt/slides/slide2.xml" Id="Re0f4412192d54903" /><Relationship Type="http://schemas.openxmlformats.org/officeDocument/2006/relationships/slide" Target="/ppt/slides/slide3.xml" Id="R92893ec797154c4a" /><Relationship Type="http://schemas.openxmlformats.org/officeDocument/2006/relationships/slide" Target="/ppt/slides/slide4.xml" Id="R1921ff1281754a00" /><Relationship Type="http://schemas.openxmlformats.org/officeDocument/2006/relationships/slide" Target="/ppt/slides/slide5.xml" Id="R2b99879266c74ff5" /><Relationship Type="http://schemas.openxmlformats.org/officeDocument/2006/relationships/slide" Target="/ppt/slides/slide6.xml" Id="Rbbd7704992084a46" /><Relationship Type="http://schemas.openxmlformats.org/officeDocument/2006/relationships/slide" Target="/ppt/slides/slide7.xml" Id="R7b9a0641fccb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ee106f512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213ad34f464f" /><Relationship Type="http://schemas.openxmlformats.org/officeDocument/2006/relationships/theme" Target="/ppt/slideMasters/theme/theme1.xml" Id="R4c70324048f2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e213ad34f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0a4b2a5e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f72e0a098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0760e676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781a3ff1d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31698f0a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49090666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c585660a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35 286 284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3 414 870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22 260 290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LERVIK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LERVIK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Vessøra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842 722 012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