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e59e55139a41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3bb692650b24623"/>
  </p:sldMasterIdLst>
  <p:sldIdLst>
    <p:sldId xmlns:r="http://schemas.openxmlformats.org/officeDocument/2006/relationships" id="256" r:id="Rbf6d70fc926848df"/>
    <p:sldId xmlns:r="http://schemas.openxmlformats.org/officeDocument/2006/relationships" id="257" r:id="R5df3f7733f4549d2"/>
    <p:sldId xmlns:r="http://schemas.openxmlformats.org/officeDocument/2006/relationships" id="258" r:id="Ra684fd7741f34f51"/>
    <p:sldId xmlns:r="http://schemas.openxmlformats.org/officeDocument/2006/relationships" id="259" r:id="R0d45b734b7c94c03"/>
    <p:sldId xmlns:r="http://schemas.openxmlformats.org/officeDocument/2006/relationships" id="260" r:id="R9c52c15b053f45da"/>
    <p:sldId xmlns:r="http://schemas.openxmlformats.org/officeDocument/2006/relationships" id="261" r:id="R8821670f2dc44b07"/>
    <p:sldId xmlns:r="http://schemas.openxmlformats.org/officeDocument/2006/relationships" id="262" r:id="Rcd7688880cda4f2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bb692650b24623" /><Relationship Type="http://schemas.openxmlformats.org/officeDocument/2006/relationships/slide" Target="/ppt/slides/slide1.xml" Id="Rbf6d70fc926848df" /><Relationship Type="http://schemas.openxmlformats.org/officeDocument/2006/relationships/slide" Target="/ppt/slides/slide2.xml" Id="R5df3f7733f4549d2" /><Relationship Type="http://schemas.openxmlformats.org/officeDocument/2006/relationships/slide" Target="/ppt/slides/slide3.xml" Id="Ra684fd7741f34f51" /><Relationship Type="http://schemas.openxmlformats.org/officeDocument/2006/relationships/slide" Target="/ppt/slides/slide4.xml" Id="R0d45b734b7c94c03" /><Relationship Type="http://schemas.openxmlformats.org/officeDocument/2006/relationships/slide" Target="/ppt/slides/slide5.xml" Id="R9c52c15b053f45da" /><Relationship Type="http://schemas.openxmlformats.org/officeDocument/2006/relationships/slide" Target="/ppt/slides/slide6.xml" Id="R8821670f2dc44b07" /><Relationship Type="http://schemas.openxmlformats.org/officeDocument/2006/relationships/slide" Target="/ppt/slides/slide7.xml" Id="Rcd7688880cda4f2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4a6bd07ee0423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89c6800b564b81" /><Relationship Type="http://schemas.openxmlformats.org/officeDocument/2006/relationships/theme" Target="/ppt/slideMasters/theme/theme1.xml" Id="R6c8dcbe52df641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89c6800b564b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9c725974894a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4ffe6c46044a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a3194a885c4c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916a02d60e409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a91408c7d347e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3d94c209fc481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5d5d5390340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NESJØ TRANSPORT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NESJØ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NESJØ TRANSPORT AS ble etablert [år] og holder til i Åsen.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NESJØ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NESJØ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NESJØ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3 391 144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−261 329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−296 589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−47 969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1 681 831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NESJØ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ROAR NESJØ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NESJØ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7630 Åsen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843 087 612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NESJØ TRANSPORT AS</a:t>
            </a:r>
          </a:p>
        </p:txBody>
      </p:sp>
    </p:spTree>
  </p:cSld>
  <p:clrMapOvr>
    <a:masterClrMapping xmlns:a="http://schemas.openxmlformats.org/drawingml/2006/main"/>
  </p:clrMapOvr>
</p:sld>
</file>