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b82836045a42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52b9085b574f4e"/>
  </p:sldMasterIdLst>
  <p:sldIdLst>
    <p:sldId xmlns:r="http://schemas.openxmlformats.org/officeDocument/2006/relationships" id="256" r:id="R0a5e3813955448ed"/>
    <p:sldId xmlns:r="http://schemas.openxmlformats.org/officeDocument/2006/relationships" id="257" r:id="R0c9f67290a854f4c"/>
    <p:sldId xmlns:r="http://schemas.openxmlformats.org/officeDocument/2006/relationships" id="258" r:id="R6ae75c0eac9b4285"/>
    <p:sldId xmlns:r="http://schemas.openxmlformats.org/officeDocument/2006/relationships" id="259" r:id="R508223bbc684431a"/>
    <p:sldId xmlns:r="http://schemas.openxmlformats.org/officeDocument/2006/relationships" id="260" r:id="R7d5ba8e266064f29"/>
    <p:sldId xmlns:r="http://schemas.openxmlformats.org/officeDocument/2006/relationships" id="261" r:id="R8cf7d6a9827f43ed"/>
    <p:sldId xmlns:r="http://schemas.openxmlformats.org/officeDocument/2006/relationships" id="262" r:id="Ref570f0f0e3149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52b9085b574f4e" /><Relationship Type="http://schemas.openxmlformats.org/officeDocument/2006/relationships/slide" Target="/ppt/slides/slide1.xml" Id="R0a5e3813955448ed" /><Relationship Type="http://schemas.openxmlformats.org/officeDocument/2006/relationships/slide" Target="/ppt/slides/slide2.xml" Id="R0c9f67290a854f4c" /><Relationship Type="http://schemas.openxmlformats.org/officeDocument/2006/relationships/slide" Target="/ppt/slides/slide3.xml" Id="R6ae75c0eac9b4285" /><Relationship Type="http://schemas.openxmlformats.org/officeDocument/2006/relationships/slide" Target="/ppt/slides/slide4.xml" Id="R508223bbc684431a" /><Relationship Type="http://schemas.openxmlformats.org/officeDocument/2006/relationships/slide" Target="/ppt/slides/slide5.xml" Id="R7d5ba8e266064f29" /><Relationship Type="http://schemas.openxmlformats.org/officeDocument/2006/relationships/slide" Target="/ppt/slides/slide6.xml" Id="R8cf7d6a9827f43ed" /><Relationship Type="http://schemas.openxmlformats.org/officeDocument/2006/relationships/slide" Target="/ppt/slides/slide7.xml" Id="Ref570f0f0e3149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e05a0ceb7545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c65c6c9064ebc" /><Relationship Type="http://schemas.openxmlformats.org/officeDocument/2006/relationships/theme" Target="/ppt/slideMasters/theme/theme1.xml" Id="R3279b00b894e4b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ec65c6c9064e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e39d9336540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e570ec0b747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6e9bf8a2c48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c27226b0d4b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cc8358f2a48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56a9d2a5545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e37a805f849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ELVERUM &amp; RENA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ELVERUM &amp; RENA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ELVERUM &amp; RENA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ELVERUM &amp; RENA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ELVERUM &amp; RENA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ELVERUM &amp; RENA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22 758 693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1 474 574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1 201 865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2 924 134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8 622 960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ELVERUM &amp; RENA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AGITO GROUP AS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GAUTE KVAMME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KJS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MERETE VIE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 JØRGENSEN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LIGONJA HOLDING AS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ELVERUM &amp; RENA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43 56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elverum.rena@okoraad.no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844 396 082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ELVERUM &amp; RENA AS</a:t>
            </a:r>
          </a:p>
        </p:txBody>
      </p:sp>
    </p:spTree>
  </p:cSld>
  <p:clrMapOvr>
    <a:masterClrMapping xmlns:a="http://schemas.openxmlformats.org/drawingml/2006/main"/>
  </p:clrMapOvr>
</p:sld>
</file>