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d417686689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0b180dc61242d6"/>
  </p:sldMasterIdLst>
  <p:sldIdLst>
    <p:sldId xmlns:r="http://schemas.openxmlformats.org/officeDocument/2006/relationships" id="256" r:id="R4cc65cf49ee44191"/>
    <p:sldId xmlns:r="http://schemas.openxmlformats.org/officeDocument/2006/relationships" id="257" r:id="R89ebc8c9c4ad46f8"/>
    <p:sldId xmlns:r="http://schemas.openxmlformats.org/officeDocument/2006/relationships" id="258" r:id="R2bc8be65e3c64db0"/>
    <p:sldId xmlns:r="http://schemas.openxmlformats.org/officeDocument/2006/relationships" id="259" r:id="Rb60bdaff400a4e77"/>
    <p:sldId xmlns:r="http://schemas.openxmlformats.org/officeDocument/2006/relationships" id="260" r:id="R7ab40983ad3c47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b180dc61242d6" /><Relationship Type="http://schemas.openxmlformats.org/officeDocument/2006/relationships/slide" Target="/ppt/slides/slide1.xml" Id="R4cc65cf49ee44191" /><Relationship Type="http://schemas.openxmlformats.org/officeDocument/2006/relationships/slide" Target="/ppt/slides/slide2.xml" Id="R89ebc8c9c4ad46f8" /><Relationship Type="http://schemas.openxmlformats.org/officeDocument/2006/relationships/slide" Target="/ppt/slides/slide3.xml" Id="R2bc8be65e3c64db0" /><Relationship Type="http://schemas.openxmlformats.org/officeDocument/2006/relationships/slide" Target="/ppt/slides/slide4.xml" Id="Rb60bdaff400a4e77" /><Relationship Type="http://schemas.openxmlformats.org/officeDocument/2006/relationships/slide" Target="/ppt/slides/slide5.xml" Id="R7ab40983ad3c47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778f0b41e41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6742cf4084677" /><Relationship Type="http://schemas.openxmlformats.org/officeDocument/2006/relationships/theme" Target="/ppt/slideMasters/theme/theme1.xml" Id="R823fe2bf0d8a40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6742cf40846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32985f7f84a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0629675e8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247673d0543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94df69b1640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d42139a67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VEFSN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VEFSN KOMMUNE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8657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10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post@vefsn.kommune.no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www.vefsn.kommune.no/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844 824 122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