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e7bff73d7384cf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53349b9eb794562"/>
  </p:sldMasterIdLst>
  <p:sldIdLst>
    <p:sldId xmlns:r="http://schemas.openxmlformats.org/officeDocument/2006/relationships" id="256" r:id="Reeb258f7e38f4d01"/>
    <p:sldId xmlns:r="http://schemas.openxmlformats.org/officeDocument/2006/relationships" id="257" r:id="Ra90b0103c95b40dc"/>
    <p:sldId xmlns:r="http://schemas.openxmlformats.org/officeDocument/2006/relationships" id="258" r:id="Ra55bb4bf21a44e65"/>
    <p:sldId xmlns:r="http://schemas.openxmlformats.org/officeDocument/2006/relationships" id="259" r:id="R03a34d058ad946e6"/>
    <p:sldId xmlns:r="http://schemas.openxmlformats.org/officeDocument/2006/relationships" id="260" r:id="R62b5f08eddc6404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53349b9eb794562" /><Relationship Type="http://schemas.openxmlformats.org/officeDocument/2006/relationships/slide" Target="/ppt/slides/slide1.xml" Id="Reeb258f7e38f4d01" /><Relationship Type="http://schemas.openxmlformats.org/officeDocument/2006/relationships/slide" Target="/ppt/slides/slide2.xml" Id="Ra90b0103c95b40dc" /><Relationship Type="http://schemas.openxmlformats.org/officeDocument/2006/relationships/slide" Target="/ppt/slides/slide3.xml" Id="Ra55bb4bf21a44e65" /><Relationship Type="http://schemas.openxmlformats.org/officeDocument/2006/relationships/slide" Target="/ppt/slides/slide4.xml" Id="R03a34d058ad946e6" /><Relationship Type="http://schemas.openxmlformats.org/officeDocument/2006/relationships/slide" Target="/ppt/slides/slide5.xml" Id="R62b5f08eddc6404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5d01daf05ca463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b4701929ab04c84" /><Relationship Type="http://schemas.openxmlformats.org/officeDocument/2006/relationships/theme" Target="/ppt/slideMasters/theme/theme1.xml" Id="R00589d3702b2439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b4701929ab04c8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741fa70db15472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e5a0e118198464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af624da6fe147a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f981a2dd0db430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33472231dab463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FLATANGER KOMMUNE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FLATANGER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FLATANGER KOMMUNE ble etablert [år] og holder til i Flatanger.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FLATANGER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FLATANGER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FLATANGER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Miljøbygget, Lauvsnes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7770 Flatanger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47 63 65 05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postmottak@flatanger.kommune.no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www.flatanger.kommune.no/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845 153 272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FLATANGER KOMMUNE</a:t>
            </a:r>
          </a:p>
        </p:txBody>
      </p:sp>
    </p:spTree>
  </p:cSld>
  <p:clrMapOvr>
    <a:masterClrMapping xmlns:a="http://schemas.openxmlformats.org/drawingml/2006/main"/>
  </p:clrMapOvr>
</p:sld>
</file>