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4d36a72b1f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5f702ac3e466d"/>
  </p:sldMasterIdLst>
  <p:sldIdLst>
    <p:sldId xmlns:r="http://schemas.openxmlformats.org/officeDocument/2006/relationships" id="256" r:id="Rf3c1b0ca6ea047a6"/>
    <p:sldId xmlns:r="http://schemas.openxmlformats.org/officeDocument/2006/relationships" id="257" r:id="R1b4598015f5a4c85"/>
    <p:sldId xmlns:r="http://schemas.openxmlformats.org/officeDocument/2006/relationships" id="258" r:id="R33a25e993af14342"/>
    <p:sldId xmlns:r="http://schemas.openxmlformats.org/officeDocument/2006/relationships" id="259" r:id="Rbba012085a424e5b"/>
    <p:sldId xmlns:r="http://schemas.openxmlformats.org/officeDocument/2006/relationships" id="260" r:id="Rdd46bc9dd92e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5f702ac3e466d" /><Relationship Type="http://schemas.openxmlformats.org/officeDocument/2006/relationships/slide" Target="/ppt/slides/slide1.xml" Id="Rf3c1b0ca6ea047a6" /><Relationship Type="http://schemas.openxmlformats.org/officeDocument/2006/relationships/slide" Target="/ppt/slides/slide2.xml" Id="R1b4598015f5a4c85" /><Relationship Type="http://schemas.openxmlformats.org/officeDocument/2006/relationships/slide" Target="/ppt/slides/slide3.xml" Id="R33a25e993af14342" /><Relationship Type="http://schemas.openxmlformats.org/officeDocument/2006/relationships/slide" Target="/ppt/slides/slide4.xml" Id="Rbba012085a424e5b" /><Relationship Type="http://schemas.openxmlformats.org/officeDocument/2006/relationships/slide" Target="/ppt/slides/slide5.xml" Id="Rdd46bc9dd92e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82c48cac5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ddd7d7e6044f5" /><Relationship Type="http://schemas.openxmlformats.org/officeDocument/2006/relationships/theme" Target="/ppt/slideMasters/theme/theme1.xml" Id="Ra4aeb7dd17af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ddd7d7e6044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af6d96ce8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b6147dd93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0438e1dd540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3180f35a4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d4ff91459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GILDESKÅL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GILDESKÅL KOMMUNE ble etablert [år] og holder til i Inndyr.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Inndyr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8140 Inndyr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76 06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postmottak@gildeskal.kommune.no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www.gildeskal.kommune.no/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845 901 422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KOMMUNE</a:t>
            </a:r>
          </a:p>
        </p:txBody>
      </p:sp>
    </p:spTree>
  </p:cSld>
  <p:clrMapOvr>
    <a:masterClrMapping xmlns:a="http://schemas.openxmlformats.org/drawingml/2006/main"/>
  </p:clrMapOvr>
</p:sld>
</file>