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986148634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004f84fa841e2"/>
  </p:sldMasterIdLst>
  <p:sldIdLst>
    <p:sldId xmlns:r="http://schemas.openxmlformats.org/officeDocument/2006/relationships" id="256" r:id="R59c1079c03e243c7"/>
    <p:sldId xmlns:r="http://schemas.openxmlformats.org/officeDocument/2006/relationships" id="257" r:id="Rde8479caa7a44e38"/>
    <p:sldId xmlns:r="http://schemas.openxmlformats.org/officeDocument/2006/relationships" id="258" r:id="R4eb35cffe80246fd"/>
    <p:sldId xmlns:r="http://schemas.openxmlformats.org/officeDocument/2006/relationships" id="259" r:id="R5d571dfca9c3491b"/>
    <p:sldId xmlns:r="http://schemas.openxmlformats.org/officeDocument/2006/relationships" id="260" r:id="R5f0db9864a0d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004f84fa841e2" /><Relationship Type="http://schemas.openxmlformats.org/officeDocument/2006/relationships/slide" Target="/ppt/slides/slide1.xml" Id="R59c1079c03e243c7" /><Relationship Type="http://schemas.openxmlformats.org/officeDocument/2006/relationships/slide" Target="/ppt/slides/slide2.xml" Id="Rde8479caa7a44e38" /><Relationship Type="http://schemas.openxmlformats.org/officeDocument/2006/relationships/slide" Target="/ppt/slides/slide3.xml" Id="R4eb35cffe80246fd" /><Relationship Type="http://schemas.openxmlformats.org/officeDocument/2006/relationships/slide" Target="/ppt/slides/slide4.xml" Id="R5d571dfca9c3491b" /><Relationship Type="http://schemas.openxmlformats.org/officeDocument/2006/relationships/slide" Target="/ppt/slides/slide5.xml" Id="R5f0db9864a0d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2c9940c3c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120bac81347c0" /><Relationship Type="http://schemas.openxmlformats.org/officeDocument/2006/relationships/theme" Target="/ppt/slideMasters/theme/theme1.xml" Id="R163e9a872e8b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120bac813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b388c7339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4254903f4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e331bbd18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15fc7700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6c7dfd7e40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ble etablert [år] og holder til i Korgen.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8646 Korgen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19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846 316 442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