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b85232c71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94d8a058a4dc9"/>
  </p:sldMasterIdLst>
  <p:sldIdLst>
    <p:sldId xmlns:r="http://schemas.openxmlformats.org/officeDocument/2006/relationships" id="256" r:id="Radb19fc5cf5b485d"/>
    <p:sldId xmlns:r="http://schemas.openxmlformats.org/officeDocument/2006/relationships" id="257" r:id="Rca67e089e49c4efd"/>
    <p:sldId xmlns:r="http://schemas.openxmlformats.org/officeDocument/2006/relationships" id="258" r:id="Rde5e2974895245ab"/>
    <p:sldId xmlns:r="http://schemas.openxmlformats.org/officeDocument/2006/relationships" id="259" r:id="Rdf55efe8b1814a2d"/>
    <p:sldId xmlns:r="http://schemas.openxmlformats.org/officeDocument/2006/relationships" id="260" r:id="R87f391b7574a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94d8a058a4dc9" /><Relationship Type="http://schemas.openxmlformats.org/officeDocument/2006/relationships/slide" Target="/ppt/slides/slide1.xml" Id="Radb19fc5cf5b485d" /><Relationship Type="http://schemas.openxmlformats.org/officeDocument/2006/relationships/slide" Target="/ppt/slides/slide2.xml" Id="Rca67e089e49c4efd" /><Relationship Type="http://schemas.openxmlformats.org/officeDocument/2006/relationships/slide" Target="/ppt/slides/slide3.xml" Id="Rde5e2974895245ab" /><Relationship Type="http://schemas.openxmlformats.org/officeDocument/2006/relationships/slide" Target="/ppt/slides/slide4.xml" Id="Rdf55efe8b1814a2d" /><Relationship Type="http://schemas.openxmlformats.org/officeDocument/2006/relationships/slide" Target="/ppt/slides/slide5.xml" Id="R87f391b7574a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ea5fe1615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0dcf487042f0" /><Relationship Type="http://schemas.openxmlformats.org/officeDocument/2006/relationships/theme" Target="/ppt/slideMasters/theme/theme1.xml" Id="Ra89d0db8a852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00dcf4870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3658dd852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ceb9cbaf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7555a0e77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f5febb5b4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28139b71d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KOMMUNE / SUORTTÁ SOUHKAN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KOMMUNE / SUORTTÁ SOUHKAN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Vesterålsgata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10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postmottak@sortland.kommune.no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www.sortland.kommune.no/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847 737 492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KOMMUNE / SUORTTÁ SOUHKAN</a:t>
            </a:r>
          </a:p>
        </p:txBody>
      </p:sp>
    </p:spTree>
  </p:cSld>
  <p:clrMapOvr>
    <a:masterClrMapping xmlns:a="http://schemas.openxmlformats.org/drawingml/2006/main"/>
  </p:clrMapOvr>
</p:sld>
</file>