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d88c470f2444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ae530d138c4338"/>
  </p:sldMasterIdLst>
  <p:sldIdLst>
    <p:sldId xmlns:r="http://schemas.openxmlformats.org/officeDocument/2006/relationships" id="256" r:id="R65cc483a1f7d4775"/>
    <p:sldId xmlns:r="http://schemas.openxmlformats.org/officeDocument/2006/relationships" id="257" r:id="Rc813dee12e5d4cd3"/>
    <p:sldId xmlns:r="http://schemas.openxmlformats.org/officeDocument/2006/relationships" id="258" r:id="R8c5ffb3a10dd405b"/>
    <p:sldId xmlns:r="http://schemas.openxmlformats.org/officeDocument/2006/relationships" id="259" r:id="Rab0f28fb09834f03"/>
    <p:sldId xmlns:r="http://schemas.openxmlformats.org/officeDocument/2006/relationships" id="260" r:id="R1afa19fea1e94ee3"/>
    <p:sldId xmlns:r="http://schemas.openxmlformats.org/officeDocument/2006/relationships" id="261" r:id="R4798ecac118049d3"/>
    <p:sldId xmlns:r="http://schemas.openxmlformats.org/officeDocument/2006/relationships" id="262" r:id="R1dfeaac4fac849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ae530d138c4338" /><Relationship Type="http://schemas.openxmlformats.org/officeDocument/2006/relationships/slide" Target="/ppt/slides/slide1.xml" Id="R65cc483a1f7d4775" /><Relationship Type="http://schemas.openxmlformats.org/officeDocument/2006/relationships/slide" Target="/ppt/slides/slide2.xml" Id="Rc813dee12e5d4cd3" /><Relationship Type="http://schemas.openxmlformats.org/officeDocument/2006/relationships/slide" Target="/ppt/slides/slide3.xml" Id="R8c5ffb3a10dd405b" /><Relationship Type="http://schemas.openxmlformats.org/officeDocument/2006/relationships/slide" Target="/ppt/slides/slide4.xml" Id="Rab0f28fb09834f03" /><Relationship Type="http://schemas.openxmlformats.org/officeDocument/2006/relationships/slide" Target="/ppt/slides/slide5.xml" Id="R1afa19fea1e94ee3" /><Relationship Type="http://schemas.openxmlformats.org/officeDocument/2006/relationships/slide" Target="/ppt/slides/slide6.xml" Id="R4798ecac118049d3" /><Relationship Type="http://schemas.openxmlformats.org/officeDocument/2006/relationships/slide" Target="/ppt/slides/slide7.xml" Id="R1dfeaac4fac849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49d2d3877447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88883749445a9" /><Relationship Type="http://schemas.openxmlformats.org/officeDocument/2006/relationships/theme" Target="/ppt/slideMasters/theme/theme1.xml" Id="R59e1d9fc52dd47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888883749445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bcd11217649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1733e249342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b8ad44c184a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51cf3681e4c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eacfccf234d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3808665d840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5fb6c74b946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SOLDI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SOLDI REGNSKAP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46 184 611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12 754 185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9 928 079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11 856 265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26 611 383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HAVDAL AS  –  67,6 %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HAMMER AS  –  32,4 %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82 85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847 812 362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SOLDI REGNSKAP AS</a:t>
            </a:r>
          </a:p>
        </p:txBody>
      </p:sp>
    </p:spTree>
  </p:cSld>
  <p:clrMapOvr>
    <a:masterClrMapping xmlns:a="http://schemas.openxmlformats.org/drawingml/2006/main"/>
  </p:clrMapOvr>
</p:sld>
</file>