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dcdb1a13fa48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3f701dc0eb463b"/>
  </p:sldMasterIdLst>
  <p:sldIdLst>
    <p:sldId xmlns:r="http://schemas.openxmlformats.org/officeDocument/2006/relationships" id="256" r:id="R092eecffef17461b"/>
    <p:sldId xmlns:r="http://schemas.openxmlformats.org/officeDocument/2006/relationships" id="257" r:id="R202d81003e4446e9"/>
    <p:sldId xmlns:r="http://schemas.openxmlformats.org/officeDocument/2006/relationships" id="258" r:id="Rb4c69ddff3ad4a0b"/>
    <p:sldId xmlns:r="http://schemas.openxmlformats.org/officeDocument/2006/relationships" id="259" r:id="Rfc57003e8c2b4167"/>
    <p:sldId xmlns:r="http://schemas.openxmlformats.org/officeDocument/2006/relationships" id="260" r:id="Rf94622530fb14f2c"/>
    <p:sldId xmlns:r="http://schemas.openxmlformats.org/officeDocument/2006/relationships" id="261" r:id="R86cd4e5b6c0a4d8d"/>
    <p:sldId xmlns:r="http://schemas.openxmlformats.org/officeDocument/2006/relationships" id="262" r:id="R7ce85a6cfe4f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f701dc0eb463b" /><Relationship Type="http://schemas.openxmlformats.org/officeDocument/2006/relationships/slide" Target="/ppt/slides/slide1.xml" Id="R092eecffef17461b" /><Relationship Type="http://schemas.openxmlformats.org/officeDocument/2006/relationships/slide" Target="/ppt/slides/slide2.xml" Id="R202d81003e4446e9" /><Relationship Type="http://schemas.openxmlformats.org/officeDocument/2006/relationships/slide" Target="/ppt/slides/slide3.xml" Id="Rb4c69ddff3ad4a0b" /><Relationship Type="http://schemas.openxmlformats.org/officeDocument/2006/relationships/slide" Target="/ppt/slides/slide4.xml" Id="Rfc57003e8c2b4167" /><Relationship Type="http://schemas.openxmlformats.org/officeDocument/2006/relationships/slide" Target="/ppt/slides/slide5.xml" Id="Rf94622530fb14f2c" /><Relationship Type="http://schemas.openxmlformats.org/officeDocument/2006/relationships/slide" Target="/ppt/slides/slide6.xml" Id="R86cd4e5b6c0a4d8d" /><Relationship Type="http://schemas.openxmlformats.org/officeDocument/2006/relationships/slide" Target="/ppt/slides/slide7.xml" Id="R7ce85a6cfe4f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4fc14ce63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92ce13d724c24" /><Relationship Type="http://schemas.openxmlformats.org/officeDocument/2006/relationships/theme" Target="/ppt/slideMasters/theme/theme1.xml" Id="R52b3dd27f10344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92ce13d72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8f4ff0ad149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9567a124046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46a983208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e89041e31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36ec14a9a43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822ca5a8742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e7f81431543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KRAFTLAG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KRAFTLAG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−18 810 199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354 243 126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413 425 450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KRAFTLAG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KOMMUNE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WINDSOR DOOR A/S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 FJORD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 BRUK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post@tysneskraftlag.no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www.tysneskraftlag.no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848 382 922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