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15c8b4bf1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fcb9e03ea4e2e"/>
  </p:sldMasterIdLst>
  <p:sldIdLst>
    <p:sldId xmlns:r="http://schemas.openxmlformats.org/officeDocument/2006/relationships" id="256" r:id="R09751857792046e6"/>
    <p:sldId xmlns:r="http://schemas.openxmlformats.org/officeDocument/2006/relationships" id="257" r:id="Rd730387ed10345f3"/>
    <p:sldId xmlns:r="http://schemas.openxmlformats.org/officeDocument/2006/relationships" id="258" r:id="R1300e7ad84e64ea4"/>
    <p:sldId xmlns:r="http://schemas.openxmlformats.org/officeDocument/2006/relationships" id="259" r:id="Rda9488bbbecd4d7a"/>
    <p:sldId xmlns:r="http://schemas.openxmlformats.org/officeDocument/2006/relationships" id="260" r:id="Rb9e269e769b946ba"/>
    <p:sldId xmlns:r="http://schemas.openxmlformats.org/officeDocument/2006/relationships" id="261" r:id="R758e3df57cb24163"/>
    <p:sldId xmlns:r="http://schemas.openxmlformats.org/officeDocument/2006/relationships" id="262" r:id="Rca83834a9a95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fcb9e03ea4e2e" /><Relationship Type="http://schemas.openxmlformats.org/officeDocument/2006/relationships/slide" Target="/ppt/slides/slide1.xml" Id="R09751857792046e6" /><Relationship Type="http://schemas.openxmlformats.org/officeDocument/2006/relationships/slide" Target="/ppt/slides/slide2.xml" Id="Rd730387ed10345f3" /><Relationship Type="http://schemas.openxmlformats.org/officeDocument/2006/relationships/slide" Target="/ppt/slides/slide3.xml" Id="R1300e7ad84e64ea4" /><Relationship Type="http://schemas.openxmlformats.org/officeDocument/2006/relationships/slide" Target="/ppt/slides/slide4.xml" Id="Rda9488bbbecd4d7a" /><Relationship Type="http://schemas.openxmlformats.org/officeDocument/2006/relationships/slide" Target="/ppt/slides/slide5.xml" Id="Rb9e269e769b946ba" /><Relationship Type="http://schemas.openxmlformats.org/officeDocument/2006/relationships/slide" Target="/ppt/slides/slide6.xml" Id="R758e3df57cb24163" /><Relationship Type="http://schemas.openxmlformats.org/officeDocument/2006/relationships/slide" Target="/ppt/slides/slide7.xml" Id="Rca83834a9a95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91ec11816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540d03bb4508" /><Relationship Type="http://schemas.openxmlformats.org/officeDocument/2006/relationships/theme" Target="/ppt/slideMasters/theme/theme1.xml" Id="Rb399298cb205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9540d03bb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faf04dec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44ef4443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de86a285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228b3b5b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ffe01eb8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6bc5f984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69753c61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STURLE LINDBERG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STURLE LINDBERG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7 763 895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STURLE LINDBERG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Michelets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848 560 022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STURLE LINDBERG AS</a:t>
            </a:r>
          </a:p>
        </p:txBody>
      </p:sp>
    </p:spTree>
  </p:cSld>
  <p:clrMapOvr>
    <a:masterClrMapping xmlns:a="http://schemas.openxmlformats.org/drawingml/2006/main"/>
  </p:clrMapOvr>
</p:sld>
</file>