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8c5a403b0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c9e748cae4c2f"/>
  </p:sldMasterIdLst>
  <p:sldIdLst>
    <p:sldId xmlns:r="http://schemas.openxmlformats.org/officeDocument/2006/relationships" id="256" r:id="R62abff248621479f"/>
    <p:sldId xmlns:r="http://schemas.openxmlformats.org/officeDocument/2006/relationships" id="257" r:id="R4c9feb219e86490c"/>
    <p:sldId xmlns:r="http://schemas.openxmlformats.org/officeDocument/2006/relationships" id="258" r:id="R44b75578fffc4d53"/>
    <p:sldId xmlns:r="http://schemas.openxmlformats.org/officeDocument/2006/relationships" id="259" r:id="R3defe8a685624c67"/>
    <p:sldId xmlns:r="http://schemas.openxmlformats.org/officeDocument/2006/relationships" id="260" r:id="R91001d78730241fe"/>
    <p:sldId xmlns:r="http://schemas.openxmlformats.org/officeDocument/2006/relationships" id="261" r:id="R70b4fd9eedb349c8"/>
    <p:sldId xmlns:r="http://schemas.openxmlformats.org/officeDocument/2006/relationships" id="262" r:id="R87c41956d4f9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c9e748cae4c2f" /><Relationship Type="http://schemas.openxmlformats.org/officeDocument/2006/relationships/slide" Target="/ppt/slides/slide1.xml" Id="R62abff248621479f" /><Relationship Type="http://schemas.openxmlformats.org/officeDocument/2006/relationships/slide" Target="/ppt/slides/slide2.xml" Id="R4c9feb219e86490c" /><Relationship Type="http://schemas.openxmlformats.org/officeDocument/2006/relationships/slide" Target="/ppt/slides/slide3.xml" Id="R44b75578fffc4d53" /><Relationship Type="http://schemas.openxmlformats.org/officeDocument/2006/relationships/slide" Target="/ppt/slides/slide4.xml" Id="R3defe8a685624c67" /><Relationship Type="http://schemas.openxmlformats.org/officeDocument/2006/relationships/slide" Target="/ppt/slides/slide5.xml" Id="R91001d78730241fe" /><Relationship Type="http://schemas.openxmlformats.org/officeDocument/2006/relationships/slide" Target="/ppt/slides/slide6.xml" Id="R70b4fd9eedb349c8" /><Relationship Type="http://schemas.openxmlformats.org/officeDocument/2006/relationships/slide" Target="/ppt/slides/slide7.xml" Id="R87c41956d4f9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279a9345b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e94577660421f" /><Relationship Type="http://schemas.openxmlformats.org/officeDocument/2006/relationships/theme" Target="/ppt/slideMasters/theme/theme1.xml" Id="R0db867d89a1a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e94577660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3d768d1e8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2f900f3ca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d96798e9b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a952ce7e54c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c9311555f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cacf5dd7c44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1b1d64efe48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PANCOVEIEN 28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PANCOVEIEN 28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PANCOVEIEN 28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PANCOVEIEN 28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PANCOVEIEN 28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PANCOVEIEN 28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1 912 660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4 582 567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13 462 382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PANCOVEIEN 28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ØSTLIE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ELDAR ANDREASSEN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PANCOVEIEN 28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Pancoveien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1624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848 762 962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PANCOVEIEN 28 AS</a:t>
            </a:r>
          </a:p>
        </p:txBody>
      </p:sp>
    </p:spTree>
  </p:cSld>
  <p:clrMapOvr>
    <a:masterClrMapping xmlns:a="http://schemas.openxmlformats.org/drawingml/2006/main"/>
  </p:clrMapOvr>
</p:sld>
</file>