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01b995a31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beae33dae4a25"/>
  </p:sldMasterIdLst>
  <p:sldIdLst>
    <p:sldId xmlns:r="http://schemas.openxmlformats.org/officeDocument/2006/relationships" id="256" r:id="R3014e31a31974122"/>
    <p:sldId xmlns:r="http://schemas.openxmlformats.org/officeDocument/2006/relationships" id="257" r:id="R3ef9ce1129214a04"/>
    <p:sldId xmlns:r="http://schemas.openxmlformats.org/officeDocument/2006/relationships" id="258" r:id="R26bd4a6199414cf3"/>
    <p:sldId xmlns:r="http://schemas.openxmlformats.org/officeDocument/2006/relationships" id="259" r:id="R5ec045e8090d42d3"/>
    <p:sldId xmlns:r="http://schemas.openxmlformats.org/officeDocument/2006/relationships" id="260" r:id="R947080fe98764439"/>
    <p:sldId xmlns:r="http://schemas.openxmlformats.org/officeDocument/2006/relationships" id="261" r:id="R5ce62eb290cf4d4c"/>
    <p:sldId xmlns:r="http://schemas.openxmlformats.org/officeDocument/2006/relationships" id="262" r:id="Rb5eb68d25162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beae33dae4a25" /><Relationship Type="http://schemas.openxmlformats.org/officeDocument/2006/relationships/slide" Target="/ppt/slides/slide1.xml" Id="R3014e31a31974122" /><Relationship Type="http://schemas.openxmlformats.org/officeDocument/2006/relationships/slide" Target="/ppt/slides/slide2.xml" Id="R3ef9ce1129214a04" /><Relationship Type="http://schemas.openxmlformats.org/officeDocument/2006/relationships/slide" Target="/ppt/slides/slide3.xml" Id="R26bd4a6199414cf3" /><Relationship Type="http://schemas.openxmlformats.org/officeDocument/2006/relationships/slide" Target="/ppt/slides/slide4.xml" Id="R5ec045e8090d42d3" /><Relationship Type="http://schemas.openxmlformats.org/officeDocument/2006/relationships/slide" Target="/ppt/slides/slide5.xml" Id="R947080fe98764439" /><Relationship Type="http://schemas.openxmlformats.org/officeDocument/2006/relationships/slide" Target="/ppt/slides/slide6.xml" Id="R5ce62eb290cf4d4c" /><Relationship Type="http://schemas.openxmlformats.org/officeDocument/2006/relationships/slide" Target="/ppt/slides/slide7.xml" Id="Rb5eb68d25162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faf799004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d6c0298304955" /><Relationship Type="http://schemas.openxmlformats.org/officeDocument/2006/relationships/theme" Target="/ppt/slideMasters/theme/theme1.xml" Id="R279ac6875ee5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d6c029830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bb0b836c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5c65bd833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b9db8778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a5bd375b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abca0fc0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41ddc800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a8ad20b9e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36 209 920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228 336 941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234 463 438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RUNE TRONDSEN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TALSTAD TRONDSEN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 ANDREAS TALSTAD TRONDSEN  –  24,4 %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jrt@navios.no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850 020 612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NAVIO AS</a:t>
            </a:r>
          </a:p>
        </p:txBody>
      </p:sp>
    </p:spTree>
  </p:cSld>
  <p:clrMapOvr>
    <a:masterClrMapping xmlns:a="http://schemas.openxmlformats.org/drawingml/2006/main"/>
  </p:clrMapOvr>
</p:sld>
</file>