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0f77be67b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68f63513f2477c"/>
  </p:sldMasterIdLst>
  <p:sldIdLst>
    <p:sldId xmlns:r="http://schemas.openxmlformats.org/officeDocument/2006/relationships" id="256" r:id="R5e8e93b8bd914b3b"/>
    <p:sldId xmlns:r="http://schemas.openxmlformats.org/officeDocument/2006/relationships" id="257" r:id="Raee959b258034888"/>
    <p:sldId xmlns:r="http://schemas.openxmlformats.org/officeDocument/2006/relationships" id="258" r:id="Re068af6972ca4f79"/>
    <p:sldId xmlns:r="http://schemas.openxmlformats.org/officeDocument/2006/relationships" id="259" r:id="R963143ba72a744eb"/>
    <p:sldId xmlns:r="http://schemas.openxmlformats.org/officeDocument/2006/relationships" id="260" r:id="R9fea64b9d09d4359"/>
    <p:sldId xmlns:r="http://schemas.openxmlformats.org/officeDocument/2006/relationships" id="261" r:id="R004cfa451f3c4bed"/>
    <p:sldId xmlns:r="http://schemas.openxmlformats.org/officeDocument/2006/relationships" id="262" r:id="R63bc4923adc1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8f63513f2477c" /><Relationship Type="http://schemas.openxmlformats.org/officeDocument/2006/relationships/slide" Target="/ppt/slides/slide1.xml" Id="R5e8e93b8bd914b3b" /><Relationship Type="http://schemas.openxmlformats.org/officeDocument/2006/relationships/slide" Target="/ppt/slides/slide2.xml" Id="Raee959b258034888" /><Relationship Type="http://schemas.openxmlformats.org/officeDocument/2006/relationships/slide" Target="/ppt/slides/slide3.xml" Id="Re068af6972ca4f79" /><Relationship Type="http://schemas.openxmlformats.org/officeDocument/2006/relationships/slide" Target="/ppt/slides/slide4.xml" Id="R963143ba72a744eb" /><Relationship Type="http://schemas.openxmlformats.org/officeDocument/2006/relationships/slide" Target="/ppt/slides/slide5.xml" Id="R9fea64b9d09d4359" /><Relationship Type="http://schemas.openxmlformats.org/officeDocument/2006/relationships/slide" Target="/ppt/slides/slide6.xml" Id="R004cfa451f3c4bed" /><Relationship Type="http://schemas.openxmlformats.org/officeDocument/2006/relationships/slide" Target="/ppt/slides/slide7.xml" Id="R63bc4923adc1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469c44d3b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94fcee2a47a4" /><Relationship Type="http://schemas.openxmlformats.org/officeDocument/2006/relationships/theme" Target="/ppt/slideMasters/theme/theme1.xml" Id="Re2a98dbe55b4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394fcee2a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ef727fdce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6be7d338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cada848f64b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4ac9771e40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3ba82f4d46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85415578d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2e03538f7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ÅRNES REVISJON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3 036 604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2 407 904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7 239 250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OTTO TØRNBY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IVAR KVÆRNER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THERESE AASUM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