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4deedb699344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71895921114732"/>
  </p:sldMasterIdLst>
  <p:sldIdLst>
    <p:sldId xmlns:r="http://schemas.openxmlformats.org/officeDocument/2006/relationships" id="256" r:id="Rc9622a986ca54cde"/>
    <p:sldId xmlns:r="http://schemas.openxmlformats.org/officeDocument/2006/relationships" id="257" r:id="R6fc95b5807ed4af9"/>
    <p:sldId xmlns:r="http://schemas.openxmlformats.org/officeDocument/2006/relationships" id="258" r:id="Rdbc07d7bb68e442d"/>
    <p:sldId xmlns:r="http://schemas.openxmlformats.org/officeDocument/2006/relationships" id="259" r:id="R7d4e71a994ce4bb4"/>
    <p:sldId xmlns:r="http://schemas.openxmlformats.org/officeDocument/2006/relationships" id="260" r:id="R999050c2b2f640ee"/>
    <p:sldId xmlns:r="http://schemas.openxmlformats.org/officeDocument/2006/relationships" id="261" r:id="R38c6053ccaa84f6b"/>
    <p:sldId xmlns:r="http://schemas.openxmlformats.org/officeDocument/2006/relationships" id="262" r:id="R4ff3cc3bbbe847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71895921114732" /><Relationship Type="http://schemas.openxmlformats.org/officeDocument/2006/relationships/slide" Target="/ppt/slides/slide1.xml" Id="Rc9622a986ca54cde" /><Relationship Type="http://schemas.openxmlformats.org/officeDocument/2006/relationships/slide" Target="/ppt/slides/slide2.xml" Id="R6fc95b5807ed4af9" /><Relationship Type="http://schemas.openxmlformats.org/officeDocument/2006/relationships/slide" Target="/ppt/slides/slide3.xml" Id="Rdbc07d7bb68e442d" /><Relationship Type="http://schemas.openxmlformats.org/officeDocument/2006/relationships/slide" Target="/ppt/slides/slide4.xml" Id="R7d4e71a994ce4bb4" /><Relationship Type="http://schemas.openxmlformats.org/officeDocument/2006/relationships/slide" Target="/ppt/slides/slide5.xml" Id="R999050c2b2f640ee" /><Relationship Type="http://schemas.openxmlformats.org/officeDocument/2006/relationships/slide" Target="/ppt/slides/slide6.xml" Id="R38c6053ccaa84f6b" /><Relationship Type="http://schemas.openxmlformats.org/officeDocument/2006/relationships/slide" Target="/ppt/slides/slide7.xml" Id="R4ff3cc3bbbe847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443ef983984e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b198d6bfed407e" /><Relationship Type="http://schemas.openxmlformats.org/officeDocument/2006/relationships/theme" Target="/ppt/slideMasters/theme/theme1.xml" Id="Rc3df127488fe4c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b198d6bfed40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4864d637047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ebdf07bda4a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a144a24c049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9ce53f70f41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c4558eecd45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f0176291744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1558e672b4e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AKERSHUS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ØKONOMI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5 267 289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3 269 324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2 526 504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2 631 409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4 006 135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TØMTE INVEST DA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SINTRA FORVALTNING AS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55 10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jan.isnaes@akershusokonomi.no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851 654 062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ØKONOMI AS</a:t>
            </a:r>
          </a:p>
        </p:txBody>
      </p:sp>
    </p:spTree>
  </p:cSld>
  <p:clrMapOvr>
    <a:masterClrMapping xmlns:a="http://schemas.openxmlformats.org/drawingml/2006/main"/>
  </p:clrMapOvr>
</p:sld>
</file>